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57" r:id="rId3"/>
    <p:sldId id="258" r:id="rId4"/>
    <p:sldId id="277" r:id="rId5"/>
    <p:sldId id="259" r:id="rId6"/>
    <p:sldId id="278" r:id="rId7"/>
    <p:sldId id="279" r:id="rId8"/>
    <p:sldId id="280" r:id="rId9"/>
    <p:sldId id="281" r:id="rId10"/>
    <p:sldId id="266" r:id="rId11"/>
    <p:sldId id="288" r:id="rId12"/>
    <p:sldId id="267" r:id="rId13"/>
    <p:sldId id="289" r:id="rId14"/>
    <p:sldId id="290" r:id="rId15"/>
    <p:sldId id="291" r:id="rId16"/>
    <p:sldId id="268" r:id="rId17"/>
    <p:sldId id="260" r:id="rId18"/>
    <p:sldId id="271" r:id="rId19"/>
    <p:sldId id="292" r:id="rId20"/>
    <p:sldId id="293" r:id="rId21"/>
    <p:sldId id="294" r:id="rId22"/>
    <p:sldId id="261" r:id="rId23"/>
    <p:sldId id="295" r:id="rId24"/>
    <p:sldId id="262" r:id="rId25"/>
    <p:sldId id="282" r:id="rId26"/>
    <p:sldId id="283" r:id="rId27"/>
    <p:sldId id="263" r:id="rId28"/>
    <p:sldId id="264" r:id="rId29"/>
    <p:sldId id="284" r:id="rId30"/>
    <p:sldId id="285" r:id="rId31"/>
    <p:sldId id="286" r:id="rId32"/>
    <p:sldId id="300" r:id="rId33"/>
    <p:sldId id="287" r:id="rId34"/>
    <p:sldId id="297" r:id="rId35"/>
    <p:sldId id="270" r:id="rId36"/>
    <p:sldId id="298" r:id="rId37"/>
    <p:sldId id="272" r:id="rId38"/>
    <p:sldId id="296" r:id="rId39"/>
    <p:sldId id="273" r:id="rId40"/>
    <p:sldId id="274" r:id="rId41"/>
    <p:sldId id="275" r:id="rId42"/>
    <p:sldId id="276" r:id="rId43"/>
    <p:sldId id="299" r:id="rId44"/>
    <p:sldId id="269" r:id="rId45"/>
    <p:sldId id="265" r:id="rId46"/>
    <p:sldId id="302" r:id="rId47"/>
    <p:sldId id="30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00"/>
    <p:restoredTop sz="92521"/>
  </p:normalViewPr>
  <p:slideViewPr>
    <p:cSldViewPr snapToGrid="0" snapToObjects="1">
      <p:cViewPr>
        <p:scale>
          <a:sx n="76" d="100"/>
          <a:sy n="76" d="100"/>
        </p:scale>
        <p:origin x="5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10.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12.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sv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sv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E59AA6-84D3-42DB-9AA8-E699C5B9074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FFEAE48-1268-4E5D-9351-D04F3FA2D93C}">
      <dgm:prSet/>
      <dgm:spPr/>
      <dgm:t>
        <a:bodyPr/>
        <a:lstStyle/>
        <a:p>
          <a:r>
            <a:rPr lang="en-US"/>
            <a:t>IoT emerging and promising technology</a:t>
          </a:r>
        </a:p>
      </dgm:t>
    </dgm:pt>
    <dgm:pt modelId="{3099A426-42E3-460C-9F6F-076BA2AA317F}" type="parTrans" cxnId="{29C2D61F-6744-4971-AF72-93475BBCA38F}">
      <dgm:prSet/>
      <dgm:spPr/>
      <dgm:t>
        <a:bodyPr/>
        <a:lstStyle/>
        <a:p>
          <a:endParaRPr lang="en-US"/>
        </a:p>
      </dgm:t>
    </dgm:pt>
    <dgm:pt modelId="{D6356BFB-5159-4957-87D8-F43E188BA152}" type="sibTrans" cxnId="{29C2D61F-6744-4971-AF72-93475BBCA38F}">
      <dgm:prSet/>
      <dgm:spPr/>
      <dgm:t>
        <a:bodyPr/>
        <a:lstStyle/>
        <a:p>
          <a:endParaRPr lang="en-US"/>
        </a:p>
      </dgm:t>
    </dgm:pt>
    <dgm:pt modelId="{4446891B-D7A6-48E0-A347-751249F34C06}">
      <dgm:prSet/>
      <dgm:spPr/>
      <dgm:t>
        <a:bodyPr/>
        <a:lstStyle/>
        <a:p>
          <a:r>
            <a:rPr lang="en-US"/>
            <a:t>Interconnect devices with many using cellular technologies such as 2G, 3G, and 4G</a:t>
          </a:r>
        </a:p>
      </dgm:t>
    </dgm:pt>
    <dgm:pt modelId="{AC8D89A3-22A6-4628-9083-E99D0ABC441B}" type="parTrans" cxnId="{7D2CC462-99B3-4E1B-B53F-3EBB0CD15CB7}">
      <dgm:prSet/>
      <dgm:spPr/>
      <dgm:t>
        <a:bodyPr/>
        <a:lstStyle/>
        <a:p>
          <a:endParaRPr lang="en-US"/>
        </a:p>
      </dgm:t>
    </dgm:pt>
    <dgm:pt modelId="{6EDA94D7-E231-4BAA-9A32-201629EAC979}" type="sibTrans" cxnId="{7D2CC462-99B3-4E1B-B53F-3EBB0CD15CB7}">
      <dgm:prSet/>
      <dgm:spPr/>
      <dgm:t>
        <a:bodyPr/>
        <a:lstStyle/>
        <a:p>
          <a:endParaRPr lang="en-US"/>
        </a:p>
      </dgm:t>
    </dgm:pt>
    <dgm:pt modelId="{F173CE7D-AD49-43E0-B0CA-1774895E70C0}">
      <dgm:prSet/>
      <dgm:spPr/>
      <dgm:t>
        <a:bodyPr/>
        <a:lstStyle/>
        <a:p>
          <a:r>
            <a:rPr lang="en-US"/>
            <a:t>Currently used by IoT but not fully optimized for IoT applications</a:t>
          </a:r>
        </a:p>
      </dgm:t>
    </dgm:pt>
    <dgm:pt modelId="{2A60F489-7456-4A20-9FB6-122316A8E73E}" type="parTrans" cxnId="{5C1EB527-0E34-46F9-AF2A-ECBCCB315E8F}">
      <dgm:prSet/>
      <dgm:spPr/>
      <dgm:t>
        <a:bodyPr/>
        <a:lstStyle/>
        <a:p>
          <a:endParaRPr lang="en-US"/>
        </a:p>
      </dgm:t>
    </dgm:pt>
    <dgm:pt modelId="{8E5BE049-3450-4077-9502-A783A2CD7B40}" type="sibTrans" cxnId="{5C1EB527-0E34-46F9-AF2A-ECBCCB315E8F}">
      <dgm:prSet/>
      <dgm:spPr/>
      <dgm:t>
        <a:bodyPr/>
        <a:lstStyle/>
        <a:p>
          <a:endParaRPr lang="en-US"/>
        </a:p>
      </dgm:t>
    </dgm:pt>
    <dgm:pt modelId="{D788A097-74AB-46EB-BBFB-75973B0CF938}">
      <dgm:prSet/>
      <dgm:spPr/>
      <dgm:t>
        <a:bodyPr/>
        <a:lstStyle/>
        <a:p>
          <a:r>
            <a:rPr lang="en-US"/>
            <a:t>IoT devices introduce unique challenges</a:t>
          </a:r>
        </a:p>
      </dgm:t>
    </dgm:pt>
    <dgm:pt modelId="{A5C52578-3D39-4AFB-84C6-3C99C3857DBE}" type="parTrans" cxnId="{AB6A1802-9806-4410-9645-F577376F3164}">
      <dgm:prSet/>
      <dgm:spPr/>
      <dgm:t>
        <a:bodyPr/>
        <a:lstStyle/>
        <a:p>
          <a:endParaRPr lang="en-US"/>
        </a:p>
      </dgm:t>
    </dgm:pt>
    <dgm:pt modelId="{E3A6C0AB-DF6F-44D5-B8D5-830600394F1F}" type="sibTrans" cxnId="{AB6A1802-9806-4410-9645-F577376F3164}">
      <dgm:prSet/>
      <dgm:spPr/>
      <dgm:t>
        <a:bodyPr/>
        <a:lstStyle/>
        <a:p>
          <a:endParaRPr lang="en-US"/>
        </a:p>
      </dgm:t>
    </dgm:pt>
    <dgm:pt modelId="{84D11AC1-4F16-43DF-81D9-AB67C4BFEC01}">
      <dgm:prSet/>
      <dgm:spPr/>
      <dgm:t>
        <a:bodyPr/>
        <a:lstStyle/>
        <a:p>
          <a:r>
            <a:rPr lang="en-US"/>
            <a:t>Challenge on how 5G mobile networks will meet diverse requirements of IoT</a:t>
          </a:r>
        </a:p>
      </dgm:t>
    </dgm:pt>
    <dgm:pt modelId="{A9E6D115-F348-4891-A1EE-D6781E786FF1}" type="parTrans" cxnId="{4797BDCE-B5BC-47BC-AAC6-D48F33D1F2A5}">
      <dgm:prSet/>
      <dgm:spPr/>
      <dgm:t>
        <a:bodyPr/>
        <a:lstStyle/>
        <a:p>
          <a:endParaRPr lang="en-US"/>
        </a:p>
      </dgm:t>
    </dgm:pt>
    <dgm:pt modelId="{6230A12B-A9BB-4C60-A532-9F480F35B7B1}" type="sibTrans" cxnId="{4797BDCE-B5BC-47BC-AAC6-D48F33D1F2A5}">
      <dgm:prSet/>
      <dgm:spPr/>
      <dgm:t>
        <a:bodyPr/>
        <a:lstStyle/>
        <a:p>
          <a:endParaRPr lang="en-US"/>
        </a:p>
      </dgm:t>
    </dgm:pt>
    <dgm:pt modelId="{754175C2-2988-432E-B6DC-770D0496CE39}">
      <dgm:prSet/>
      <dgm:spPr/>
      <dgm:t>
        <a:bodyPr/>
        <a:lstStyle/>
        <a:p>
          <a:r>
            <a:rPr lang="en-US"/>
            <a:t>Next generation 5G mobile networks ensure that massive devices and new services are efficiently supported</a:t>
          </a:r>
        </a:p>
      </dgm:t>
    </dgm:pt>
    <dgm:pt modelId="{11E751E8-B1BB-45A7-A7F4-83B192D4BAD7}" type="parTrans" cxnId="{8D23EDD5-EA92-4670-A2D0-2E3187D2142D}">
      <dgm:prSet/>
      <dgm:spPr/>
      <dgm:t>
        <a:bodyPr/>
        <a:lstStyle/>
        <a:p>
          <a:endParaRPr lang="en-US"/>
        </a:p>
      </dgm:t>
    </dgm:pt>
    <dgm:pt modelId="{5C0DF70A-EC82-4536-BAE5-23401678ABF8}" type="sibTrans" cxnId="{8D23EDD5-EA92-4670-A2D0-2E3187D2142D}">
      <dgm:prSet/>
      <dgm:spPr/>
      <dgm:t>
        <a:bodyPr/>
        <a:lstStyle/>
        <a:p>
          <a:endParaRPr lang="en-US"/>
        </a:p>
      </dgm:t>
    </dgm:pt>
    <dgm:pt modelId="{104C47D8-E3C3-464B-8F18-E6A3A13F4AE5}" type="pres">
      <dgm:prSet presAssocID="{8DE59AA6-84D3-42DB-9AA8-E699C5B9074F}" presName="vert0" presStyleCnt="0">
        <dgm:presLayoutVars>
          <dgm:dir/>
          <dgm:animOne val="branch"/>
          <dgm:animLvl val="lvl"/>
        </dgm:presLayoutVars>
      </dgm:prSet>
      <dgm:spPr/>
    </dgm:pt>
    <dgm:pt modelId="{2D136D13-453E-084C-BEEC-3762BC613237}" type="pres">
      <dgm:prSet presAssocID="{FFFEAE48-1268-4E5D-9351-D04F3FA2D93C}" presName="thickLine" presStyleLbl="alignNode1" presStyleIdx="0" presStyleCnt="6"/>
      <dgm:spPr/>
    </dgm:pt>
    <dgm:pt modelId="{FEB56AFD-1EAB-734C-96CA-204F46CC5D44}" type="pres">
      <dgm:prSet presAssocID="{FFFEAE48-1268-4E5D-9351-D04F3FA2D93C}" presName="horz1" presStyleCnt="0"/>
      <dgm:spPr/>
    </dgm:pt>
    <dgm:pt modelId="{98F53C41-4236-584A-8398-8F49222504CB}" type="pres">
      <dgm:prSet presAssocID="{FFFEAE48-1268-4E5D-9351-D04F3FA2D93C}" presName="tx1" presStyleLbl="revTx" presStyleIdx="0" presStyleCnt="6"/>
      <dgm:spPr/>
    </dgm:pt>
    <dgm:pt modelId="{B322F738-744E-4D4B-A4BB-2F1014C86ED1}" type="pres">
      <dgm:prSet presAssocID="{FFFEAE48-1268-4E5D-9351-D04F3FA2D93C}" presName="vert1" presStyleCnt="0"/>
      <dgm:spPr/>
    </dgm:pt>
    <dgm:pt modelId="{F97573F5-5133-1141-9F6C-523772B3EA15}" type="pres">
      <dgm:prSet presAssocID="{4446891B-D7A6-48E0-A347-751249F34C06}" presName="thickLine" presStyleLbl="alignNode1" presStyleIdx="1" presStyleCnt="6"/>
      <dgm:spPr/>
    </dgm:pt>
    <dgm:pt modelId="{8702A8B8-D556-E644-813B-255A8F1C807F}" type="pres">
      <dgm:prSet presAssocID="{4446891B-D7A6-48E0-A347-751249F34C06}" presName="horz1" presStyleCnt="0"/>
      <dgm:spPr/>
    </dgm:pt>
    <dgm:pt modelId="{3B6F56DE-350D-6C45-96FA-544EB2B2C3B3}" type="pres">
      <dgm:prSet presAssocID="{4446891B-D7A6-48E0-A347-751249F34C06}" presName="tx1" presStyleLbl="revTx" presStyleIdx="1" presStyleCnt="6"/>
      <dgm:spPr/>
    </dgm:pt>
    <dgm:pt modelId="{1A6E1281-A84B-A946-91CE-83777CFFB771}" type="pres">
      <dgm:prSet presAssocID="{4446891B-D7A6-48E0-A347-751249F34C06}" presName="vert1" presStyleCnt="0"/>
      <dgm:spPr/>
    </dgm:pt>
    <dgm:pt modelId="{AC776FDE-A560-5242-B97B-4CA8AA9DC173}" type="pres">
      <dgm:prSet presAssocID="{F173CE7D-AD49-43E0-B0CA-1774895E70C0}" presName="thickLine" presStyleLbl="alignNode1" presStyleIdx="2" presStyleCnt="6"/>
      <dgm:spPr/>
    </dgm:pt>
    <dgm:pt modelId="{0914258F-B6D0-A347-A8D4-5FC8F1F834F5}" type="pres">
      <dgm:prSet presAssocID="{F173CE7D-AD49-43E0-B0CA-1774895E70C0}" presName="horz1" presStyleCnt="0"/>
      <dgm:spPr/>
    </dgm:pt>
    <dgm:pt modelId="{F2427337-9651-BB4E-9108-766FE8CC85D2}" type="pres">
      <dgm:prSet presAssocID="{F173CE7D-AD49-43E0-B0CA-1774895E70C0}" presName="tx1" presStyleLbl="revTx" presStyleIdx="2" presStyleCnt="6"/>
      <dgm:spPr/>
    </dgm:pt>
    <dgm:pt modelId="{8674836B-4E7E-684B-9648-6D308BFED058}" type="pres">
      <dgm:prSet presAssocID="{F173CE7D-AD49-43E0-B0CA-1774895E70C0}" presName="vert1" presStyleCnt="0"/>
      <dgm:spPr/>
    </dgm:pt>
    <dgm:pt modelId="{A37720BD-4046-9942-BBE8-6D08F6FAECCE}" type="pres">
      <dgm:prSet presAssocID="{D788A097-74AB-46EB-BBFB-75973B0CF938}" presName="thickLine" presStyleLbl="alignNode1" presStyleIdx="3" presStyleCnt="6"/>
      <dgm:spPr/>
    </dgm:pt>
    <dgm:pt modelId="{11289F9F-0924-2846-93CD-C807AC77D984}" type="pres">
      <dgm:prSet presAssocID="{D788A097-74AB-46EB-BBFB-75973B0CF938}" presName="horz1" presStyleCnt="0"/>
      <dgm:spPr/>
    </dgm:pt>
    <dgm:pt modelId="{D4A08914-F1D5-9846-BC43-591377A58E0D}" type="pres">
      <dgm:prSet presAssocID="{D788A097-74AB-46EB-BBFB-75973B0CF938}" presName="tx1" presStyleLbl="revTx" presStyleIdx="3" presStyleCnt="6"/>
      <dgm:spPr/>
    </dgm:pt>
    <dgm:pt modelId="{C860F1A3-C93F-B743-B5C9-936D75B5079B}" type="pres">
      <dgm:prSet presAssocID="{D788A097-74AB-46EB-BBFB-75973B0CF938}" presName="vert1" presStyleCnt="0"/>
      <dgm:spPr/>
    </dgm:pt>
    <dgm:pt modelId="{5A054834-74CE-FA45-B7C1-9470EAAB9234}" type="pres">
      <dgm:prSet presAssocID="{84D11AC1-4F16-43DF-81D9-AB67C4BFEC01}" presName="thickLine" presStyleLbl="alignNode1" presStyleIdx="4" presStyleCnt="6"/>
      <dgm:spPr/>
    </dgm:pt>
    <dgm:pt modelId="{4D14C04E-AE4D-854F-8BB9-C6AE81732B40}" type="pres">
      <dgm:prSet presAssocID="{84D11AC1-4F16-43DF-81D9-AB67C4BFEC01}" presName="horz1" presStyleCnt="0"/>
      <dgm:spPr/>
    </dgm:pt>
    <dgm:pt modelId="{CF07BC3B-322C-7844-BD52-4E238693EBE0}" type="pres">
      <dgm:prSet presAssocID="{84D11AC1-4F16-43DF-81D9-AB67C4BFEC01}" presName="tx1" presStyleLbl="revTx" presStyleIdx="4" presStyleCnt="6"/>
      <dgm:spPr/>
    </dgm:pt>
    <dgm:pt modelId="{8A2E8048-5326-1945-A4B4-A1DD28DF19E1}" type="pres">
      <dgm:prSet presAssocID="{84D11AC1-4F16-43DF-81D9-AB67C4BFEC01}" presName="vert1" presStyleCnt="0"/>
      <dgm:spPr/>
    </dgm:pt>
    <dgm:pt modelId="{A4F012CE-B83A-7948-B9E2-9357744E9A0E}" type="pres">
      <dgm:prSet presAssocID="{754175C2-2988-432E-B6DC-770D0496CE39}" presName="thickLine" presStyleLbl="alignNode1" presStyleIdx="5" presStyleCnt="6"/>
      <dgm:spPr/>
    </dgm:pt>
    <dgm:pt modelId="{90C8B089-9FB1-2243-8DE1-46FE3873BAD6}" type="pres">
      <dgm:prSet presAssocID="{754175C2-2988-432E-B6DC-770D0496CE39}" presName="horz1" presStyleCnt="0"/>
      <dgm:spPr/>
    </dgm:pt>
    <dgm:pt modelId="{5EB2CCEF-10E1-E640-B725-D6D9F5086921}" type="pres">
      <dgm:prSet presAssocID="{754175C2-2988-432E-B6DC-770D0496CE39}" presName="tx1" presStyleLbl="revTx" presStyleIdx="5" presStyleCnt="6"/>
      <dgm:spPr/>
    </dgm:pt>
    <dgm:pt modelId="{F57691F6-249A-2349-AF0C-E1910A373CF6}" type="pres">
      <dgm:prSet presAssocID="{754175C2-2988-432E-B6DC-770D0496CE39}" presName="vert1" presStyleCnt="0"/>
      <dgm:spPr/>
    </dgm:pt>
  </dgm:ptLst>
  <dgm:cxnLst>
    <dgm:cxn modelId="{AB6A1802-9806-4410-9645-F577376F3164}" srcId="{8DE59AA6-84D3-42DB-9AA8-E699C5B9074F}" destId="{D788A097-74AB-46EB-BBFB-75973B0CF938}" srcOrd="3" destOrd="0" parTransId="{A5C52578-3D39-4AFB-84C6-3C99C3857DBE}" sibTransId="{E3A6C0AB-DF6F-44D5-B8D5-830600394F1F}"/>
    <dgm:cxn modelId="{4D4D200B-B4A8-924F-BE92-A4EFCAEF576E}" type="presOf" srcId="{4446891B-D7A6-48E0-A347-751249F34C06}" destId="{3B6F56DE-350D-6C45-96FA-544EB2B2C3B3}" srcOrd="0" destOrd="0" presId="urn:microsoft.com/office/officeart/2008/layout/LinedList"/>
    <dgm:cxn modelId="{D6028111-0152-5E41-8F4F-9F5511711B67}" type="presOf" srcId="{8DE59AA6-84D3-42DB-9AA8-E699C5B9074F}" destId="{104C47D8-E3C3-464B-8F18-E6A3A13F4AE5}" srcOrd="0" destOrd="0" presId="urn:microsoft.com/office/officeart/2008/layout/LinedList"/>
    <dgm:cxn modelId="{29C2D61F-6744-4971-AF72-93475BBCA38F}" srcId="{8DE59AA6-84D3-42DB-9AA8-E699C5B9074F}" destId="{FFFEAE48-1268-4E5D-9351-D04F3FA2D93C}" srcOrd="0" destOrd="0" parTransId="{3099A426-42E3-460C-9F6F-076BA2AA317F}" sibTransId="{D6356BFB-5159-4957-87D8-F43E188BA152}"/>
    <dgm:cxn modelId="{F819AC24-9244-ED44-85C7-881EDAB8F003}" type="presOf" srcId="{FFFEAE48-1268-4E5D-9351-D04F3FA2D93C}" destId="{98F53C41-4236-584A-8398-8F49222504CB}" srcOrd="0" destOrd="0" presId="urn:microsoft.com/office/officeart/2008/layout/LinedList"/>
    <dgm:cxn modelId="{5C1EB527-0E34-46F9-AF2A-ECBCCB315E8F}" srcId="{8DE59AA6-84D3-42DB-9AA8-E699C5B9074F}" destId="{F173CE7D-AD49-43E0-B0CA-1774895E70C0}" srcOrd="2" destOrd="0" parTransId="{2A60F489-7456-4A20-9FB6-122316A8E73E}" sibTransId="{8E5BE049-3450-4077-9502-A783A2CD7B40}"/>
    <dgm:cxn modelId="{7D2CC462-99B3-4E1B-B53F-3EBB0CD15CB7}" srcId="{8DE59AA6-84D3-42DB-9AA8-E699C5B9074F}" destId="{4446891B-D7A6-48E0-A347-751249F34C06}" srcOrd="1" destOrd="0" parTransId="{AC8D89A3-22A6-4628-9083-E99D0ABC441B}" sibTransId="{6EDA94D7-E231-4BAA-9A32-201629EAC979}"/>
    <dgm:cxn modelId="{EAD80E80-FDAD-5E49-B63D-A720E7DDE7B2}" type="presOf" srcId="{84D11AC1-4F16-43DF-81D9-AB67C4BFEC01}" destId="{CF07BC3B-322C-7844-BD52-4E238693EBE0}" srcOrd="0" destOrd="0" presId="urn:microsoft.com/office/officeart/2008/layout/LinedList"/>
    <dgm:cxn modelId="{0808E5A4-A65A-E942-9D9A-6F1F99C3A39B}" type="presOf" srcId="{754175C2-2988-432E-B6DC-770D0496CE39}" destId="{5EB2CCEF-10E1-E640-B725-D6D9F5086921}" srcOrd="0" destOrd="0" presId="urn:microsoft.com/office/officeart/2008/layout/LinedList"/>
    <dgm:cxn modelId="{5B5D87B8-E2FF-EA45-B958-17DB31FE0574}" type="presOf" srcId="{F173CE7D-AD49-43E0-B0CA-1774895E70C0}" destId="{F2427337-9651-BB4E-9108-766FE8CC85D2}" srcOrd="0" destOrd="0" presId="urn:microsoft.com/office/officeart/2008/layout/LinedList"/>
    <dgm:cxn modelId="{4797BDCE-B5BC-47BC-AAC6-D48F33D1F2A5}" srcId="{8DE59AA6-84D3-42DB-9AA8-E699C5B9074F}" destId="{84D11AC1-4F16-43DF-81D9-AB67C4BFEC01}" srcOrd="4" destOrd="0" parTransId="{A9E6D115-F348-4891-A1EE-D6781E786FF1}" sibTransId="{6230A12B-A9BB-4C60-A532-9F480F35B7B1}"/>
    <dgm:cxn modelId="{8D23EDD5-EA92-4670-A2D0-2E3187D2142D}" srcId="{8DE59AA6-84D3-42DB-9AA8-E699C5B9074F}" destId="{754175C2-2988-432E-B6DC-770D0496CE39}" srcOrd="5" destOrd="0" parTransId="{11E751E8-B1BB-45A7-A7F4-83B192D4BAD7}" sibTransId="{5C0DF70A-EC82-4536-BAE5-23401678ABF8}"/>
    <dgm:cxn modelId="{4AEE62E1-8A3D-9542-AA91-EED74195EA0D}" type="presOf" srcId="{D788A097-74AB-46EB-BBFB-75973B0CF938}" destId="{D4A08914-F1D5-9846-BC43-591377A58E0D}" srcOrd="0" destOrd="0" presId="urn:microsoft.com/office/officeart/2008/layout/LinedList"/>
    <dgm:cxn modelId="{E3EF64AA-2E77-7048-B816-E916EE29FB1B}" type="presParOf" srcId="{104C47D8-E3C3-464B-8F18-E6A3A13F4AE5}" destId="{2D136D13-453E-084C-BEEC-3762BC613237}" srcOrd="0" destOrd="0" presId="urn:microsoft.com/office/officeart/2008/layout/LinedList"/>
    <dgm:cxn modelId="{7E159838-B61F-5D4F-8879-323F9D2857CA}" type="presParOf" srcId="{104C47D8-E3C3-464B-8F18-E6A3A13F4AE5}" destId="{FEB56AFD-1EAB-734C-96CA-204F46CC5D44}" srcOrd="1" destOrd="0" presId="urn:microsoft.com/office/officeart/2008/layout/LinedList"/>
    <dgm:cxn modelId="{8CF1B29D-F194-EC46-843D-04CE700E9201}" type="presParOf" srcId="{FEB56AFD-1EAB-734C-96CA-204F46CC5D44}" destId="{98F53C41-4236-584A-8398-8F49222504CB}" srcOrd="0" destOrd="0" presId="urn:microsoft.com/office/officeart/2008/layout/LinedList"/>
    <dgm:cxn modelId="{1FD02903-3A85-DE4D-8DC8-3E1760D233F5}" type="presParOf" srcId="{FEB56AFD-1EAB-734C-96CA-204F46CC5D44}" destId="{B322F738-744E-4D4B-A4BB-2F1014C86ED1}" srcOrd="1" destOrd="0" presId="urn:microsoft.com/office/officeart/2008/layout/LinedList"/>
    <dgm:cxn modelId="{A5138607-445D-ED42-B2F9-63008229AC6D}" type="presParOf" srcId="{104C47D8-E3C3-464B-8F18-E6A3A13F4AE5}" destId="{F97573F5-5133-1141-9F6C-523772B3EA15}" srcOrd="2" destOrd="0" presId="urn:microsoft.com/office/officeart/2008/layout/LinedList"/>
    <dgm:cxn modelId="{C0AB7EA2-B668-7740-A66F-B5403222CBAB}" type="presParOf" srcId="{104C47D8-E3C3-464B-8F18-E6A3A13F4AE5}" destId="{8702A8B8-D556-E644-813B-255A8F1C807F}" srcOrd="3" destOrd="0" presId="urn:microsoft.com/office/officeart/2008/layout/LinedList"/>
    <dgm:cxn modelId="{44586050-B2FF-824D-B0C6-A008CF2A0066}" type="presParOf" srcId="{8702A8B8-D556-E644-813B-255A8F1C807F}" destId="{3B6F56DE-350D-6C45-96FA-544EB2B2C3B3}" srcOrd="0" destOrd="0" presId="urn:microsoft.com/office/officeart/2008/layout/LinedList"/>
    <dgm:cxn modelId="{E0E80CFE-ED5A-1A42-B5A8-D1BE830AFC8D}" type="presParOf" srcId="{8702A8B8-D556-E644-813B-255A8F1C807F}" destId="{1A6E1281-A84B-A946-91CE-83777CFFB771}" srcOrd="1" destOrd="0" presId="urn:microsoft.com/office/officeart/2008/layout/LinedList"/>
    <dgm:cxn modelId="{2BB9B8B6-2135-784E-B771-12F730CA98B9}" type="presParOf" srcId="{104C47D8-E3C3-464B-8F18-E6A3A13F4AE5}" destId="{AC776FDE-A560-5242-B97B-4CA8AA9DC173}" srcOrd="4" destOrd="0" presId="urn:microsoft.com/office/officeart/2008/layout/LinedList"/>
    <dgm:cxn modelId="{16B2294C-7C0B-834A-AA1B-89781AA710F6}" type="presParOf" srcId="{104C47D8-E3C3-464B-8F18-E6A3A13F4AE5}" destId="{0914258F-B6D0-A347-A8D4-5FC8F1F834F5}" srcOrd="5" destOrd="0" presId="urn:microsoft.com/office/officeart/2008/layout/LinedList"/>
    <dgm:cxn modelId="{19E7CC1C-5450-AC4A-894F-CA9F54057AFE}" type="presParOf" srcId="{0914258F-B6D0-A347-A8D4-5FC8F1F834F5}" destId="{F2427337-9651-BB4E-9108-766FE8CC85D2}" srcOrd="0" destOrd="0" presId="urn:microsoft.com/office/officeart/2008/layout/LinedList"/>
    <dgm:cxn modelId="{382D00E2-3365-7C4A-928E-7687E4499778}" type="presParOf" srcId="{0914258F-B6D0-A347-A8D4-5FC8F1F834F5}" destId="{8674836B-4E7E-684B-9648-6D308BFED058}" srcOrd="1" destOrd="0" presId="urn:microsoft.com/office/officeart/2008/layout/LinedList"/>
    <dgm:cxn modelId="{E16830C6-3AF7-E843-AA39-48BA2309C717}" type="presParOf" srcId="{104C47D8-E3C3-464B-8F18-E6A3A13F4AE5}" destId="{A37720BD-4046-9942-BBE8-6D08F6FAECCE}" srcOrd="6" destOrd="0" presId="urn:microsoft.com/office/officeart/2008/layout/LinedList"/>
    <dgm:cxn modelId="{CED5FAB2-FABB-4740-BC60-1537075A8877}" type="presParOf" srcId="{104C47D8-E3C3-464B-8F18-E6A3A13F4AE5}" destId="{11289F9F-0924-2846-93CD-C807AC77D984}" srcOrd="7" destOrd="0" presId="urn:microsoft.com/office/officeart/2008/layout/LinedList"/>
    <dgm:cxn modelId="{1CC443E8-8BE8-3D4D-9D23-D8D686E66603}" type="presParOf" srcId="{11289F9F-0924-2846-93CD-C807AC77D984}" destId="{D4A08914-F1D5-9846-BC43-591377A58E0D}" srcOrd="0" destOrd="0" presId="urn:microsoft.com/office/officeart/2008/layout/LinedList"/>
    <dgm:cxn modelId="{11B229D1-E3F6-094B-9D3E-212A5D233D70}" type="presParOf" srcId="{11289F9F-0924-2846-93CD-C807AC77D984}" destId="{C860F1A3-C93F-B743-B5C9-936D75B5079B}" srcOrd="1" destOrd="0" presId="urn:microsoft.com/office/officeart/2008/layout/LinedList"/>
    <dgm:cxn modelId="{B359F454-B955-794E-8832-11A84770E944}" type="presParOf" srcId="{104C47D8-E3C3-464B-8F18-E6A3A13F4AE5}" destId="{5A054834-74CE-FA45-B7C1-9470EAAB9234}" srcOrd="8" destOrd="0" presId="urn:microsoft.com/office/officeart/2008/layout/LinedList"/>
    <dgm:cxn modelId="{21966B1B-80AF-7146-9E78-B62E74BADA6B}" type="presParOf" srcId="{104C47D8-E3C3-464B-8F18-E6A3A13F4AE5}" destId="{4D14C04E-AE4D-854F-8BB9-C6AE81732B40}" srcOrd="9" destOrd="0" presId="urn:microsoft.com/office/officeart/2008/layout/LinedList"/>
    <dgm:cxn modelId="{24DDA13C-A4EE-EB49-87B4-90F7FAD1459C}" type="presParOf" srcId="{4D14C04E-AE4D-854F-8BB9-C6AE81732B40}" destId="{CF07BC3B-322C-7844-BD52-4E238693EBE0}" srcOrd="0" destOrd="0" presId="urn:microsoft.com/office/officeart/2008/layout/LinedList"/>
    <dgm:cxn modelId="{2D22A2B2-F077-0449-BFFF-29646A96199F}" type="presParOf" srcId="{4D14C04E-AE4D-854F-8BB9-C6AE81732B40}" destId="{8A2E8048-5326-1945-A4B4-A1DD28DF19E1}" srcOrd="1" destOrd="0" presId="urn:microsoft.com/office/officeart/2008/layout/LinedList"/>
    <dgm:cxn modelId="{E66EED88-9445-1A48-882B-93B80D14A137}" type="presParOf" srcId="{104C47D8-E3C3-464B-8F18-E6A3A13F4AE5}" destId="{A4F012CE-B83A-7948-B9E2-9357744E9A0E}" srcOrd="10" destOrd="0" presId="urn:microsoft.com/office/officeart/2008/layout/LinedList"/>
    <dgm:cxn modelId="{BC068D75-2B9E-B44E-9F52-A7E5BF1A3DF6}" type="presParOf" srcId="{104C47D8-E3C3-464B-8F18-E6A3A13F4AE5}" destId="{90C8B089-9FB1-2243-8DE1-46FE3873BAD6}" srcOrd="11" destOrd="0" presId="urn:microsoft.com/office/officeart/2008/layout/LinedList"/>
    <dgm:cxn modelId="{05F746A1-8DD4-1949-9853-953EAE06AC95}" type="presParOf" srcId="{90C8B089-9FB1-2243-8DE1-46FE3873BAD6}" destId="{5EB2CCEF-10E1-E640-B725-D6D9F5086921}" srcOrd="0" destOrd="0" presId="urn:microsoft.com/office/officeart/2008/layout/LinedList"/>
    <dgm:cxn modelId="{26CF0CD1-F414-2646-ACED-A5CD77552199}" type="presParOf" srcId="{90C8B089-9FB1-2243-8DE1-46FE3873BAD6}" destId="{F57691F6-249A-2349-AF0C-E1910A373CF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A55F19B-6841-433F-841C-DF2E8A088EE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A1E2825-B41C-439C-BB28-875FE8D8671A}">
      <dgm:prSet/>
      <dgm:spPr/>
      <dgm:t>
        <a:bodyPr/>
        <a:lstStyle/>
        <a:p>
          <a:pPr>
            <a:defRPr cap="all"/>
          </a:pPr>
          <a:r>
            <a:rPr lang="en-US"/>
            <a:t>Basic Protocol: Named Data Retrieval</a:t>
          </a:r>
        </a:p>
      </dgm:t>
    </dgm:pt>
    <dgm:pt modelId="{964A06D5-ED36-4597-AE48-A2B2941B8FE1}" type="parTrans" cxnId="{98E3EBC4-BD29-40EE-BA95-CCA2B7582352}">
      <dgm:prSet/>
      <dgm:spPr/>
      <dgm:t>
        <a:bodyPr/>
        <a:lstStyle/>
        <a:p>
          <a:endParaRPr lang="en-US"/>
        </a:p>
      </dgm:t>
    </dgm:pt>
    <dgm:pt modelId="{E1130098-AFAE-4376-81E4-0A2972CA9E5C}" type="sibTrans" cxnId="{98E3EBC4-BD29-40EE-BA95-CCA2B7582352}">
      <dgm:prSet/>
      <dgm:spPr/>
      <dgm:t>
        <a:bodyPr/>
        <a:lstStyle/>
        <a:p>
          <a:endParaRPr lang="en-US"/>
        </a:p>
      </dgm:t>
    </dgm:pt>
    <dgm:pt modelId="{6372BCEC-BCCF-416B-A4D6-25B2C89EABBA}">
      <dgm:prSet/>
      <dgm:spPr/>
      <dgm:t>
        <a:bodyPr/>
        <a:lstStyle/>
        <a:p>
          <a:pPr>
            <a:defRPr cap="all"/>
          </a:pPr>
          <a:r>
            <a:rPr lang="en-US"/>
            <a:t>Data-centric Security</a:t>
          </a:r>
        </a:p>
      </dgm:t>
    </dgm:pt>
    <dgm:pt modelId="{8F10AD59-CD22-47FE-8B82-3E4597CE0CE3}" type="parTrans" cxnId="{2DA344D4-6874-4FEB-9DE7-6A7DCEB94E66}">
      <dgm:prSet/>
      <dgm:spPr/>
      <dgm:t>
        <a:bodyPr/>
        <a:lstStyle/>
        <a:p>
          <a:endParaRPr lang="en-US"/>
        </a:p>
      </dgm:t>
    </dgm:pt>
    <dgm:pt modelId="{6397FB9B-6AC4-40EF-A81C-B283E8F3E155}" type="sibTrans" cxnId="{2DA344D4-6874-4FEB-9DE7-6A7DCEB94E66}">
      <dgm:prSet/>
      <dgm:spPr/>
      <dgm:t>
        <a:bodyPr/>
        <a:lstStyle/>
        <a:p>
          <a:endParaRPr lang="en-US"/>
        </a:p>
      </dgm:t>
    </dgm:pt>
    <dgm:pt modelId="{C16631D0-3D90-462F-8DF8-2099D6131CA9}">
      <dgm:prSet/>
      <dgm:spPr/>
      <dgm:t>
        <a:bodyPr/>
        <a:lstStyle/>
        <a:p>
          <a:pPr>
            <a:defRPr cap="all"/>
          </a:pPr>
          <a:r>
            <a:rPr lang="en-US"/>
            <a:t>Name-based Forwarding</a:t>
          </a:r>
        </a:p>
      </dgm:t>
    </dgm:pt>
    <dgm:pt modelId="{9D829387-CA10-4B2F-9EFB-BB5C26F2EBFA}" type="parTrans" cxnId="{962518F4-60A5-4C07-85ED-150BAA00CF5C}">
      <dgm:prSet/>
      <dgm:spPr/>
      <dgm:t>
        <a:bodyPr/>
        <a:lstStyle/>
        <a:p>
          <a:endParaRPr lang="en-US"/>
        </a:p>
      </dgm:t>
    </dgm:pt>
    <dgm:pt modelId="{09E73839-3625-4447-B9FE-840A17D2BFB4}" type="sibTrans" cxnId="{962518F4-60A5-4C07-85ED-150BAA00CF5C}">
      <dgm:prSet/>
      <dgm:spPr/>
      <dgm:t>
        <a:bodyPr/>
        <a:lstStyle/>
        <a:p>
          <a:endParaRPr lang="en-US"/>
        </a:p>
      </dgm:t>
    </dgm:pt>
    <dgm:pt modelId="{3B3A2A27-9944-4C0B-8961-8845024CEAF0}">
      <dgm:prSet/>
      <dgm:spPr/>
      <dgm:t>
        <a:bodyPr/>
        <a:lstStyle/>
        <a:p>
          <a:pPr>
            <a:defRPr cap="all"/>
          </a:pPr>
          <a:r>
            <a:rPr lang="en-US"/>
            <a:t>In-network Storage</a:t>
          </a:r>
        </a:p>
      </dgm:t>
    </dgm:pt>
    <dgm:pt modelId="{EDE285CC-DE23-4D3A-AE02-9F1C7F2110A9}" type="parTrans" cxnId="{066876CD-379C-4AE9-B83A-B6EF366165D5}">
      <dgm:prSet/>
      <dgm:spPr/>
      <dgm:t>
        <a:bodyPr/>
        <a:lstStyle/>
        <a:p>
          <a:endParaRPr lang="en-US"/>
        </a:p>
      </dgm:t>
    </dgm:pt>
    <dgm:pt modelId="{EC115C20-D1E7-41CE-A9D9-26C0846FDA03}" type="sibTrans" cxnId="{066876CD-379C-4AE9-B83A-B6EF366165D5}">
      <dgm:prSet/>
      <dgm:spPr/>
      <dgm:t>
        <a:bodyPr/>
        <a:lstStyle/>
        <a:p>
          <a:endParaRPr lang="en-US"/>
        </a:p>
      </dgm:t>
    </dgm:pt>
    <dgm:pt modelId="{68D0E8FC-00C6-4C09-906A-1178479F74C4}" type="pres">
      <dgm:prSet presAssocID="{1A55F19B-6841-433F-841C-DF2E8A088EE3}" presName="root" presStyleCnt="0">
        <dgm:presLayoutVars>
          <dgm:dir/>
          <dgm:resizeHandles val="exact"/>
        </dgm:presLayoutVars>
      </dgm:prSet>
      <dgm:spPr/>
    </dgm:pt>
    <dgm:pt modelId="{42C9B7AF-1D75-4DDA-9C0D-7282296F321B}" type="pres">
      <dgm:prSet presAssocID="{4A1E2825-B41C-439C-BB28-875FE8D8671A}" presName="compNode" presStyleCnt="0"/>
      <dgm:spPr/>
    </dgm:pt>
    <dgm:pt modelId="{24A646E0-1CF3-443A-9998-040BD8CD8E78}" type="pres">
      <dgm:prSet presAssocID="{4A1E2825-B41C-439C-BB28-875FE8D8671A}" presName="iconBgRect" presStyleLbl="bgShp" presStyleIdx="0" presStyleCnt="4"/>
      <dgm:spPr>
        <a:prstGeom prst="round2DiagRect">
          <a:avLst>
            <a:gd name="adj1" fmla="val 29727"/>
            <a:gd name="adj2" fmla="val 0"/>
          </a:avLst>
        </a:prstGeom>
      </dgm:spPr>
    </dgm:pt>
    <dgm:pt modelId="{230097DB-00F7-45E6-B636-7C573C4F8E9D}" type="pres">
      <dgm:prSet presAssocID="{4A1E2825-B41C-439C-BB28-875FE8D8671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533A7AB-7C8A-479F-B5BD-01DF69A6C34E}" type="pres">
      <dgm:prSet presAssocID="{4A1E2825-B41C-439C-BB28-875FE8D8671A}" presName="spaceRect" presStyleCnt="0"/>
      <dgm:spPr/>
    </dgm:pt>
    <dgm:pt modelId="{71EC4932-7486-4551-852A-2805926DA353}" type="pres">
      <dgm:prSet presAssocID="{4A1E2825-B41C-439C-BB28-875FE8D8671A}" presName="textRect" presStyleLbl="revTx" presStyleIdx="0" presStyleCnt="4">
        <dgm:presLayoutVars>
          <dgm:chMax val="1"/>
          <dgm:chPref val="1"/>
        </dgm:presLayoutVars>
      </dgm:prSet>
      <dgm:spPr/>
    </dgm:pt>
    <dgm:pt modelId="{D7DBFE66-6DCC-4DAB-8093-8AAEE089AB85}" type="pres">
      <dgm:prSet presAssocID="{E1130098-AFAE-4376-81E4-0A2972CA9E5C}" presName="sibTrans" presStyleCnt="0"/>
      <dgm:spPr/>
    </dgm:pt>
    <dgm:pt modelId="{2B8F690F-CD56-406D-AEAC-8DBFD94FB8B7}" type="pres">
      <dgm:prSet presAssocID="{6372BCEC-BCCF-416B-A4D6-25B2C89EABBA}" presName="compNode" presStyleCnt="0"/>
      <dgm:spPr/>
    </dgm:pt>
    <dgm:pt modelId="{02D24F33-6B70-4E5A-9F9F-E3460ECDA6AC}" type="pres">
      <dgm:prSet presAssocID="{6372BCEC-BCCF-416B-A4D6-25B2C89EABBA}" presName="iconBgRect" presStyleLbl="bgShp" presStyleIdx="1" presStyleCnt="4"/>
      <dgm:spPr>
        <a:prstGeom prst="round2DiagRect">
          <a:avLst>
            <a:gd name="adj1" fmla="val 29727"/>
            <a:gd name="adj2" fmla="val 0"/>
          </a:avLst>
        </a:prstGeom>
      </dgm:spPr>
    </dgm:pt>
    <dgm:pt modelId="{A8CD38E5-AD19-48EC-973F-BB27687365DD}" type="pres">
      <dgm:prSet presAssocID="{6372BCEC-BCCF-416B-A4D6-25B2C89EABB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E083CF5F-B63C-4B42-AD61-D8BFFC83EEDE}" type="pres">
      <dgm:prSet presAssocID="{6372BCEC-BCCF-416B-A4D6-25B2C89EABBA}" presName="spaceRect" presStyleCnt="0"/>
      <dgm:spPr/>
    </dgm:pt>
    <dgm:pt modelId="{48CA97AA-9E21-4C2D-876D-75758A2462CB}" type="pres">
      <dgm:prSet presAssocID="{6372BCEC-BCCF-416B-A4D6-25B2C89EABBA}" presName="textRect" presStyleLbl="revTx" presStyleIdx="1" presStyleCnt="4">
        <dgm:presLayoutVars>
          <dgm:chMax val="1"/>
          <dgm:chPref val="1"/>
        </dgm:presLayoutVars>
      </dgm:prSet>
      <dgm:spPr/>
    </dgm:pt>
    <dgm:pt modelId="{3471E954-6A19-4B8B-A130-4EB59205571F}" type="pres">
      <dgm:prSet presAssocID="{6397FB9B-6AC4-40EF-A81C-B283E8F3E155}" presName="sibTrans" presStyleCnt="0"/>
      <dgm:spPr/>
    </dgm:pt>
    <dgm:pt modelId="{12003D75-4B56-4789-8AE5-8E7260975EDD}" type="pres">
      <dgm:prSet presAssocID="{C16631D0-3D90-462F-8DF8-2099D6131CA9}" presName="compNode" presStyleCnt="0"/>
      <dgm:spPr/>
    </dgm:pt>
    <dgm:pt modelId="{03D92F0E-78C6-4C1C-A7E0-B054DE587BB7}" type="pres">
      <dgm:prSet presAssocID="{C16631D0-3D90-462F-8DF8-2099D6131CA9}" presName="iconBgRect" presStyleLbl="bgShp" presStyleIdx="2" presStyleCnt="4"/>
      <dgm:spPr>
        <a:prstGeom prst="round2DiagRect">
          <a:avLst>
            <a:gd name="adj1" fmla="val 29727"/>
            <a:gd name="adj2" fmla="val 0"/>
          </a:avLst>
        </a:prstGeom>
      </dgm:spPr>
    </dgm:pt>
    <dgm:pt modelId="{2F8060ED-E352-44AC-89BC-FCBE9EED910F}" type="pres">
      <dgm:prSet presAssocID="{C16631D0-3D90-462F-8DF8-2099D6131CA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EA64FBFB-F893-491D-9E1D-DF6E962ADBC1}" type="pres">
      <dgm:prSet presAssocID="{C16631D0-3D90-462F-8DF8-2099D6131CA9}" presName="spaceRect" presStyleCnt="0"/>
      <dgm:spPr/>
    </dgm:pt>
    <dgm:pt modelId="{620DD6C4-F6F2-42AF-A25B-2827DB19FC26}" type="pres">
      <dgm:prSet presAssocID="{C16631D0-3D90-462F-8DF8-2099D6131CA9}" presName="textRect" presStyleLbl="revTx" presStyleIdx="2" presStyleCnt="4">
        <dgm:presLayoutVars>
          <dgm:chMax val="1"/>
          <dgm:chPref val="1"/>
        </dgm:presLayoutVars>
      </dgm:prSet>
      <dgm:spPr/>
    </dgm:pt>
    <dgm:pt modelId="{B870303F-219A-4F52-9558-02430FD724DE}" type="pres">
      <dgm:prSet presAssocID="{09E73839-3625-4447-B9FE-840A17D2BFB4}" presName="sibTrans" presStyleCnt="0"/>
      <dgm:spPr/>
    </dgm:pt>
    <dgm:pt modelId="{0752468E-A333-421C-A73F-4646382F4B76}" type="pres">
      <dgm:prSet presAssocID="{3B3A2A27-9944-4C0B-8961-8845024CEAF0}" presName="compNode" presStyleCnt="0"/>
      <dgm:spPr/>
    </dgm:pt>
    <dgm:pt modelId="{395BE37A-8985-4928-881C-BED597A5B6CE}" type="pres">
      <dgm:prSet presAssocID="{3B3A2A27-9944-4C0B-8961-8845024CEAF0}" presName="iconBgRect" presStyleLbl="bgShp" presStyleIdx="3" presStyleCnt="4"/>
      <dgm:spPr>
        <a:prstGeom prst="round2DiagRect">
          <a:avLst>
            <a:gd name="adj1" fmla="val 29727"/>
            <a:gd name="adj2" fmla="val 0"/>
          </a:avLst>
        </a:prstGeom>
      </dgm:spPr>
    </dgm:pt>
    <dgm:pt modelId="{F26752DB-68A5-42BC-9335-D77A2EA55FF3}" type="pres">
      <dgm:prSet presAssocID="{3B3A2A27-9944-4C0B-8961-8845024CEAF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Diagram"/>
        </a:ext>
      </dgm:extLst>
    </dgm:pt>
    <dgm:pt modelId="{8CA881A6-DDF7-4D9A-900C-D402270EB5A7}" type="pres">
      <dgm:prSet presAssocID="{3B3A2A27-9944-4C0B-8961-8845024CEAF0}" presName="spaceRect" presStyleCnt="0"/>
      <dgm:spPr/>
    </dgm:pt>
    <dgm:pt modelId="{A5D0DA65-EC30-4F66-BEC2-A5A95DF856B6}" type="pres">
      <dgm:prSet presAssocID="{3B3A2A27-9944-4C0B-8961-8845024CEAF0}" presName="textRect" presStyleLbl="revTx" presStyleIdx="3" presStyleCnt="4">
        <dgm:presLayoutVars>
          <dgm:chMax val="1"/>
          <dgm:chPref val="1"/>
        </dgm:presLayoutVars>
      </dgm:prSet>
      <dgm:spPr/>
    </dgm:pt>
  </dgm:ptLst>
  <dgm:cxnLst>
    <dgm:cxn modelId="{ED0C8441-C477-4840-A4A7-5C6E5AABD271}" type="presOf" srcId="{C16631D0-3D90-462F-8DF8-2099D6131CA9}" destId="{620DD6C4-F6F2-42AF-A25B-2827DB19FC26}" srcOrd="0" destOrd="0" presId="urn:microsoft.com/office/officeart/2018/5/layout/IconLeafLabelList"/>
    <dgm:cxn modelId="{51DB3562-8AB1-4486-9FB4-DEA77B582CAD}" type="presOf" srcId="{4A1E2825-B41C-439C-BB28-875FE8D8671A}" destId="{71EC4932-7486-4551-852A-2805926DA353}" srcOrd="0" destOrd="0" presId="urn:microsoft.com/office/officeart/2018/5/layout/IconLeafLabelList"/>
    <dgm:cxn modelId="{1FB93781-FDE5-4945-86BF-A4B66513D444}" type="presOf" srcId="{6372BCEC-BCCF-416B-A4D6-25B2C89EABBA}" destId="{48CA97AA-9E21-4C2D-876D-75758A2462CB}" srcOrd="0" destOrd="0" presId="urn:microsoft.com/office/officeart/2018/5/layout/IconLeafLabelList"/>
    <dgm:cxn modelId="{6F83ABB7-6132-43C3-9BDE-1E42D58F4C31}" type="presOf" srcId="{3B3A2A27-9944-4C0B-8961-8845024CEAF0}" destId="{A5D0DA65-EC30-4F66-BEC2-A5A95DF856B6}" srcOrd="0" destOrd="0" presId="urn:microsoft.com/office/officeart/2018/5/layout/IconLeafLabelList"/>
    <dgm:cxn modelId="{3717C4BC-F43D-4757-A588-7C281DFFA0B6}" type="presOf" srcId="{1A55F19B-6841-433F-841C-DF2E8A088EE3}" destId="{68D0E8FC-00C6-4C09-906A-1178479F74C4}" srcOrd="0" destOrd="0" presId="urn:microsoft.com/office/officeart/2018/5/layout/IconLeafLabelList"/>
    <dgm:cxn modelId="{98E3EBC4-BD29-40EE-BA95-CCA2B7582352}" srcId="{1A55F19B-6841-433F-841C-DF2E8A088EE3}" destId="{4A1E2825-B41C-439C-BB28-875FE8D8671A}" srcOrd="0" destOrd="0" parTransId="{964A06D5-ED36-4597-AE48-A2B2941B8FE1}" sibTransId="{E1130098-AFAE-4376-81E4-0A2972CA9E5C}"/>
    <dgm:cxn modelId="{066876CD-379C-4AE9-B83A-B6EF366165D5}" srcId="{1A55F19B-6841-433F-841C-DF2E8A088EE3}" destId="{3B3A2A27-9944-4C0B-8961-8845024CEAF0}" srcOrd="3" destOrd="0" parTransId="{EDE285CC-DE23-4D3A-AE02-9F1C7F2110A9}" sibTransId="{EC115C20-D1E7-41CE-A9D9-26C0846FDA03}"/>
    <dgm:cxn modelId="{2DA344D4-6874-4FEB-9DE7-6A7DCEB94E66}" srcId="{1A55F19B-6841-433F-841C-DF2E8A088EE3}" destId="{6372BCEC-BCCF-416B-A4D6-25B2C89EABBA}" srcOrd="1" destOrd="0" parTransId="{8F10AD59-CD22-47FE-8B82-3E4597CE0CE3}" sibTransId="{6397FB9B-6AC4-40EF-A81C-B283E8F3E155}"/>
    <dgm:cxn modelId="{962518F4-60A5-4C07-85ED-150BAA00CF5C}" srcId="{1A55F19B-6841-433F-841C-DF2E8A088EE3}" destId="{C16631D0-3D90-462F-8DF8-2099D6131CA9}" srcOrd="2" destOrd="0" parTransId="{9D829387-CA10-4B2F-9EFB-BB5C26F2EBFA}" sibTransId="{09E73839-3625-4447-B9FE-840A17D2BFB4}"/>
    <dgm:cxn modelId="{D87BC7C6-2D13-4199-976B-7D3E060B19A9}" type="presParOf" srcId="{68D0E8FC-00C6-4C09-906A-1178479F74C4}" destId="{42C9B7AF-1D75-4DDA-9C0D-7282296F321B}" srcOrd="0" destOrd="0" presId="urn:microsoft.com/office/officeart/2018/5/layout/IconLeafLabelList"/>
    <dgm:cxn modelId="{05F2769E-E8C1-4835-9DD7-2283E1BECD48}" type="presParOf" srcId="{42C9B7AF-1D75-4DDA-9C0D-7282296F321B}" destId="{24A646E0-1CF3-443A-9998-040BD8CD8E78}" srcOrd="0" destOrd="0" presId="urn:microsoft.com/office/officeart/2018/5/layout/IconLeafLabelList"/>
    <dgm:cxn modelId="{AE2B92BF-9D5F-4DEE-BC80-1D495CE81B01}" type="presParOf" srcId="{42C9B7AF-1D75-4DDA-9C0D-7282296F321B}" destId="{230097DB-00F7-45E6-B636-7C573C4F8E9D}" srcOrd="1" destOrd="0" presId="urn:microsoft.com/office/officeart/2018/5/layout/IconLeafLabelList"/>
    <dgm:cxn modelId="{77A519A1-A992-45CC-A94B-37FE2B9AC54E}" type="presParOf" srcId="{42C9B7AF-1D75-4DDA-9C0D-7282296F321B}" destId="{6533A7AB-7C8A-479F-B5BD-01DF69A6C34E}" srcOrd="2" destOrd="0" presId="urn:microsoft.com/office/officeart/2018/5/layout/IconLeafLabelList"/>
    <dgm:cxn modelId="{ECB016CF-E021-4595-B8A7-CEFAE2C5F178}" type="presParOf" srcId="{42C9B7AF-1D75-4DDA-9C0D-7282296F321B}" destId="{71EC4932-7486-4551-852A-2805926DA353}" srcOrd="3" destOrd="0" presId="urn:microsoft.com/office/officeart/2018/5/layout/IconLeafLabelList"/>
    <dgm:cxn modelId="{89BEC4B8-65DE-4195-A833-17C3D7F0A2F1}" type="presParOf" srcId="{68D0E8FC-00C6-4C09-906A-1178479F74C4}" destId="{D7DBFE66-6DCC-4DAB-8093-8AAEE089AB85}" srcOrd="1" destOrd="0" presId="urn:microsoft.com/office/officeart/2018/5/layout/IconLeafLabelList"/>
    <dgm:cxn modelId="{1DD69051-AEBF-4695-8401-4D1DE8D3D6FB}" type="presParOf" srcId="{68D0E8FC-00C6-4C09-906A-1178479F74C4}" destId="{2B8F690F-CD56-406D-AEAC-8DBFD94FB8B7}" srcOrd="2" destOrd="0" presId="urn:microsoft.com/office/officeart/2018/5/layout/IconLeafLabelList"/>
    <dgm:cxn modelId="{5BA182EC-E8CF-41C0-8C10-EBB8378A7EE6}" type="presParOf" srcId="{2B8F690F-CD56-406D-AEAC-8DBFD94FB8B7}" destId="{02D24F33-6B70-4E5A-9F9F-E3460ECDA6AC}" srcOrd="0" destOrd="0" presId="urn:microsoft.com/office/officeart/2018/5/layout/IconLeafLabelList"/>
    <dgm:cxn modelId="{3E08E961-45E0-48B8-9E9E-C1E97E3B4060}" type="presParOf" srcId="{2B8F690F-CD56-406D-AEAC-8DBFD94FB8B7}" destId="{A8CD38E5-AD19-48EC-973F-BB27687365DD}" srcOrd="1" destOrd="0" presId="urn:microsoft.com/office/officeart/2018/5/layout/IconLeafLabelList"/>
    <dgm:cxn modelId="{5E1198F4-ABF6-49B1-9731-0A939CC96A41}" type="presParOf" srcId="{2B8F690F-CD56-406D-AEAC-8DBFD94FB8B7}" destId="{E083CF5F-B63C-4B42-AD61-D8BFFC83EEDE}" srcOrd="2" destOrd="0" presId="urn:microsoft.com/office/officeart/2018/5/layout/IconLeafLabelList"/>
    <dgm:cxn modelId="{0592C915-6774-4627-BCFC-9B8FD31C24CE}" type="presParOf" srcId="{2B8F690F-CD56-406D-AEAC-8DBFD94FB8B7}" destId="{48CA97AA-9E21-4C2D-876D-75758A2462CB}" srcOrd="3" destOrd="0" presId="urn:microsoft.com/office/officeart/2018/5/layout/IconLeafLabelList"/>
    <dgm:cxn modelId="{83BD5E8E-1BDD-43C0-9A1B-4102BD137D6F}" type="presParOf" srcId="{68D0E8FC-00C6-4C09-906A-1178479F74C4}" destId="{3471E954-6A19-4B8B-A130-4EB59205571F}" srcOrd="3" destOrd="0" presId="urn:microsoft.com/office/officeart/2018/5/layout/IconLeafLabelList"/>
    <dgm:cxn modelId="{C20B3BD2-8DD7-4823-B6FA-E1AD1BF6C2B3}" type="presParOf" srcId="{68D0E8FC-00C6-4C09-906A-1178479F74C4}" destId="{12003D75-4B56-4789-8AE5-8E7260975EDD}" srcOrd="4" destOrd="0" presId="urn:microsoft.com/office/officeart/2018/5/layout/IconLeafLabelList"/>
    <dgm:cxn modelId="{43A2B321-6619-4AEC-B76E-0F587756E3F2}" type="presParOf" srcId="{12003D75-4B56-4789-8AE5-8E7260975EDD}" destId="{03D92F0E-78C6-4C1C-A7E0-B054DE587BB7}" srcOrd="0" destOrd="0" presId="urn:microsoft.com/office/officeart/2018/5/layout/IconLeafLabelList"/>
    <dgm:cxn modelId="{666A6EC4-C397-4FB2-9D30-316C264AC2C6}" type="presParOf" srcId="{12003D75-4B56-4789-8AE5-8E7260975EDD}" destId="{2F8060ED-E352-44AC-89BC-FCBE9EED910F}" srcOrd="1" destOrd="0" presId="urn:microsoft.com/office/officeart/2018/5/layout/IconLeafLabelList"/>
    <dgm:cxn modelId="{B9E433A7-1BB3-4637-8CC7-C6FFF549D754}" type="presParOf" srcId="{12003D75-4B56-4789-8AE5-8E7260975EDD}" destId="{EA64FBFB-F893-491D-9E1D-DF6E962ADBC1}" srcOrd="2" destOrd="0" presId="urn:microsoft.com/office/officeart/2018/5/layout/IconLeafLabelList"/>
    <dgm:cxn modelId="{FD20EE23-3AD7-4911-901A-4A08D320D33C}" type="presParOf" srcId="{12003D75-4B56-4789-8AE5-8E7260975EDD}" destId="{620DD6C4-F6F2-42AF-A25B-2827DB19FC26}" srcOrd="3" destOrd="0" presId="urn:microsoft.com/office/officeart/2018/5/layout/IconLeafLabelList"/>
    <dgm:cxn modelId="{26FF484F-38F1-4331-BBD5-9FFA0B9D349F}" type="presParOf" srcId="{68D0E8FC-00C6-4C09-906A-1178479F74C4}" destId="{B870303F-219A-4F52-9558-02430FD724DE}" srcOrd="5" destOrd="0" presId="urn:microsoft.com/office/officeart/2018/5/layout/IconLeafLabelList"/>
    <dgm:cxn modelId="{8531B5C3-1E1A-4CE0-B7A2-A3298C0408AC}" type="presParOf" srcId="{68D0E8FC-00C6-4C09-906A-1178479F74C4}" destId="{0752468E-A333-421C-A73F-4646382F4B76}" srcOrd="6" destOrd="0" presId="urn:microsoft.com/office/officeart/2018/5/layout/IconLeafLabelList"/>
    <dgm:cxn modelId="{E9832795-2C73-404F-AF14-4DC3D3A9A7DF}" type="presParOf" srcId="{0752468E-A333-421C-A73F-4646382F4B76}" destId="{395BE37A-8985-4928-881C-BED597A5B6CE}" srcOrd="0" destOrd="0" presId="urn:microsoft.com/office/officeart/2018/5/layout/IconLeafLabelList"/>
    <dgm:cxn modelId="{FE9E5881-F3F1-4335-83F2-376540167497}" type="presParOf" srcId="{0752468E-A333-421C-A73F-4646382F4B76}" destId="{F26752DB-68A5-42BC-9335-D77A2EA55FF3}" srcOrd="1" destOrd="0" presId="urn:microsoft.com/office/officeart/2018/5/layout/IconLeafLabelList"/>
    <dgm:cxn modelId="{6671BDEE-53AD-41C2-8A05-77603E52B092}" type="presParOf" srcId="{0752468E-A333-421C-A73F-4646382F4B76}" destId="{8CA881A6-DDF7-4D9A-900C-D402270EB5A7}" srcOrd="2" destOrd="0" presId="urn:microsoft.com/office/officeart/2018/5/layout/IconLeafLabelList"/>
    <dgm:cxn modelId="{DEF7A902-4754-40E8-A400-5E9806BF9FF8}" type="presParOf" srcId="{0752468E-A333-421C-A73F-4646382F4B76}" destId="{A5D0DA65-EC30-4F66-BEC2-A5A95DF856B6}"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A9EFCEE-96B1-46AE-9DCC-A3BB5CEF4519}"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585C6CE-8C05-4D36-AA6D-E4FF3DB29E53}">
      <dgm:prSet/>
      <dgm:spPr/>
      <dgm:t>
        <a:bodyPr/>
        <a:lstStyle/>
        <a:p>
          <a:r>
            <a:rPr lang="en-US"/>
            <a:t>Naming Things, Devices, and their Data</a:t>
          </a:r>
        </a:p>
      </dgm:t>
    </dgm:pt>
    <dgm:pt modelId="{F27C917A-DA99-4041-B2BA-70DF967B0E03}" type="parTrans" cxnId="{F03F7335-ED59-46AA-AF36-ECA26FA2D27D}">
      <dgm:prSet/>
      <dgm:spPr/>
      <dgm:t>
        <a:bodyPr/>
        <a:lstStyle/>
        <a:p>
          <a:endParaRPr lang="en-US"/>
        </a:p>
      </dgm:t>
    </dgm:pt>
    <dgm:pt modelId="{0B59D38B-346B-436E-8361-E53C9E156B89}" type="sibTrans" cxnId="{F03F7335-ED59-46AA-AF36-ECA26FA2D27D}">
      <dgm:prSet/>
      <dgm:spPr/>
      <dgm:t>
        <a:bodyPr/>
        <a:lstStyle/>
        <a:p>
          <a:endParaRPr lang="en-US"/>
        </a:p>
      </dgm:t>
    </dgm:pt>
    <dgm:pt modelId="{18859B75-D90D-45E3-8800-F16C5E3BCFA4}">
      <dgm:prSet/>
      <dgm:spPr/>
      <dgm:t>
        <a:bodyPr/>
        <a:lstStyle/>
        <a:p>
          <a:r>
            <a:rPr lang="en-US"/>
            <a:t>Bootstrapping and Discovery</a:t>
          </a:r>
        </a:p>
      </dgm:t>
    </dgm:pt>
    <dgm:pt modelId="{3697C4E5-05C7-4ADF-BC6F-413965182723}" type="parTrans" cxnId="{EC9EE4EA-6891-4210-B5EA-FD859BDF621E}">
      <dgm:prSet/>
      <dgm:spPr/>
      <dgm:t>
        <a:bodyPr/>
        <a:lstStyle/>
        <a:p>
          <a:endParaRPr lang="en-US"/>
        </a:p>
      </dgm:t>
    </dgm:pt>
    <dgm:pt modelId="{05FBD2B8-3BEF-419E-8AA7-86F0A7B0DA37}" type="sibTrans" cxnId="{EC9EE4EA-6891-4210-B5EA-FD859BDF621E}">
      <dgm:prSet/>
      <dgm:spPr/>
      <dgm:t>
        <a:bodyPr/>
        <a:lstStyle/>
        <a:p>
          <a:endParaRPr lang="en-US"/>
        </a:p>
      </dgm:t>
    </dgm:pt>
    <dgm:pt modelId="{2024EFFD-C04D-4559-92BB-44DE98B7218C}">
      <dgm:prSet/>
      <dgm:spPr/>
      <dgm:t>
        <a:bodyPr/>
        <a:lstStyle/>
        <a:p>
          <a:r>
            <a:rPr lang="en-US"/>
            <a:t>Schematizing Trust</a:t>
          </a:r>
        </a:p>
      </dgm:t>
    </dgm:pt>
    <dgm:pt modelId="{74A5A71D-6053-4544-B2B5-88CF55D0C014}" type="parTrans" cxnId="{E6A46A7D-3B57-469B-A143-04634CF4DE27}">
      <dgm:prSet/>
      <dgm:spPr/>
      <dgm:t>
        <a:bodyPr/>
        <a:lstStyle/>
        <a:p>
          <a:endParaRPr lang="en-US"/>
        </a:p>
      </dgm:t>
    </dgm:pt>
    <dgm:pt modelId="{58D943FA-CB34-4F4A-A2EC-1DB64F87BAB6}" type="sibTrans" cxnId="{E6A46A7D-3B57-469B-A143-04634CF4DE27}">
      <dgm:prSet/>
      <dgm:spPr/>
      <dgm:t>
        <a:bodyPr/>
        <a:lstStyle/>
        <a:p>
          <a:endParaRPr lang="en-US"/>
        </a:p>
      </dgm:t>
    </dgm:pt>
    <dgm:pt modelId="{92481084-B097-4D33-88FE-9413D29E6278}">
      <dgm:prSet/>
      <dgm:spPr/>
      <dgm:t>
        <a:bodyPr/>
        <a:lstStyle/>
        <a:p>
          <a:r>
            <a:rPr lang="en-US"/>
            <a:t>Name-Based Access Control</a:t>
          </a:r>
        </a:p>
      </dgm:t>
    </dgm:pt>
    <dgm:pt modelId="{FF2083B4-C6F5-49AD-A61D-8FFD023DD52C}" type="parTrans" cxnId="{773DA5AE-795B-4CF2-B3E1-C0E88EBBDC78}">
      <dgm:prSet/>
      <dgm:spPr/>
      <dgm:t>
        <a:bodyPr/>
        <a:lstStyle/>
        <a:p>
          <a:endParaRPr lang="en-US"/>
        </a:p>
      </dgm:t>
    </dgm:pt>
    <dgm:pt modelId="{EAD5DCE9-D54E-423D-A6C7-36085EB39678}" type="sibTrans" cxnId="{773DA5AE-795B-4CF2-B3E1-C0E88EBBDC78}">
      <dgm:prSet/>
      <dgm:spPr/>
      <dgm:t>
        <a:bodyPr/>
        <a:lstStyle/>
        <a:p>
          <a:endParaRPr lang="en-US"/>
        </a:p>
      </dgm:t>
    </dgm:pt>
    <dgm:pt modelId="{1273C820-5EE3-43E4-B597-C17214E8054A}">
      <dgm:prSet/>
      <dgm:spPr/>
      <dgm:t>
        <a:bodyPr/>
        <a:lstStyle/>
        <a:p>
          <a:r>
            <a:rPr lang="en-US"/>
            <a:t>Data Aggregation</a:t>
          </a:r>
        </a:p>
      </dgm:t>
    </dgm:pt>
    <dgm:pt modelId="{0EE5CB90-5590-498F-92C4-4A8EB95CD643}" type="parTrans" cxnId="{97DA9D3E-F9E5-4827-9D1F-164550D7C749}">
      <dgm:prSet/>
      <dgm:spPr/>
      <dgm:t>
        <a:bodyPr/>
        <a:lstStyle/>
        <a:p>
          <a:endParaRPr lang="en-US"/>
        </a:p>
      </dgm:t>
    </dgm:pt>
    <dgm:pt modelId="{8F67EE4F-C2DD-4056-9015-6A3DDF47A8E6}" type="sibTrans" cxnId="{97DA9D3E-F9E5-4827-9D1F-164550D7C749}">
      <dgm:prSet/>
      <dgm:spPr/>
      <dgm:t>
        <a:bodyPr/>
        <a:lstStyle/>
        <a:p>
          <a:endParaRPr lang="en-US"/>
        </a:p>
      </dgm:t>
    </dgm:pt>
    <dgm:pt modelId="{1894C564-1FCD-4058-947D-EB8B27EFB689}">
      <dgm:prSet/>
      <dgm:spPr/>
      <dgm:t>
        <a:bodyPr/>
        <a:lstStyle/>
        <a:p>
          <a:r>
            <a:rPr lang="en-US"/>
            <a:t>Application-Level Publish-Subscribe</a:t>
          </a:r>
        </a:p>
      </dgm:t>
    </dgm:pt>
    <dgm:pt modelId="{F6337715-2A95-4D84-931F-2C3DCCDB6E0D}" type="parTrans" cxnId="{8116819C-BB7E-40A6-93F6-12F7258BB9DD}">
      <dgm:prSet/>
      <dgm:spPr/>
      <dgm:t>
        <a:bodyPr/>
        <a:lstStyle/>
        <a:p>
          <a:endParaRPr lang="en-US"/>
        </a:p>
      </dgm:t>
    </dgm:pt>
    <dgm:pt modelId="{FF5B5613-EEA3-4D80-8EFB-9E548882BD8D}" type="sibTrans" cxnId="{8116819C-BB7E-40A6-93F6-12F7258BB9DD}">
      <dgm:prSet/>
      <dgm:spPr/>
      <dgm:t>
        <a:bodyPr/>
        <a:lstStyle/>
        <a:p>
          <a:endParaRPr lang="en-US"/>
        </a:p>
      </dgm:t>
    </dgm:pt>
    <dgm:pt modelId="{7CEAD930-0D81-4376-BC91-BB7185722B2A}">
      <dgm:prSet/>
      <dgm:spPr/>
      <dgm:t>
        <a:bodyPr/>
        <a:lstStyle/>
        <a:p>
          <a:r>
            <a:rPr lang="en-US"/>
            <a:t>Sync: Efficient Multi-Party Communication</a:t>
          </a:r>
        </a:p>
      </dgm:t>
    </dgm:pt>
    <dgm:pt modelId="{7048BD5D-DA1D-4FEB-B669-7DADE6DD63D2}" type="parTrans" cxnId="{F7B184A5-C900-4E91-A13A-3E273C3CFA64}">
      <dgm:prSet/>
      <dgm:spPr/>
      <dgm:t>
        <a:bodyPr/>
        <a:lstStyle/>
        <a:p>
          <a:endParaRPr lang="en-US"/>
        </a:p>
      </dgm:t>
    </dgm:pt>
    <dgm:pt modelId="{B5EA6185-936D-45F5-BBBF-054DA5D8B061}" type="sibTrans" cxnId="{F7B184A5-C900-4E91-A13A-3E273C3CFA64}">
      <dgm:prSet/>
      <dgm:spPr/>
      <dgm:t>
        <a:bodyPr/>
        <a:lstStyle/>
        <a:p>
          <a:endParaRPr lang="en-US"/>
        </a:p>
      </dgm:t>
    </dgm:pt>
    <dgm:pt modelId="{CB25E802-C242-4DDC-8B0D-DB9C14106434}">
      <dgm:prSet/>
      <dgm:spPr/>
      <dgm:t>
        <a:bodyPr/>
        <a:lstStyle/>
        <a:p>
          <a:r>
            <a:rPr lang="en-US"/>
            <a:t>Integration IoT with Global Internet</a:t>
          </a:r>
        </a:p>
      </dgm:t>
    </dgm:pt>
    <dgm:pt modelId="{C4162CF1-49B2-4550-A310-A2E70A600DFB}" type="parTrans" cxnId="{69F42774-7C21-4CF3-A84C-886D7D5858C4}">
      <dgm:prSet/>
      <dgm:spPr/>
      <dgm:t>
        <a:bodyPr/>
        <a:lstStyle/>
        <a:p>
          <a:endParaRPr lang="en-US"/>
        </a:p>
      </dgm:t>
    </dgm:pt>
    <dgm:pt modelId="{C9CF5E03-725F-4AF6-AF1D-2A5271346DE2}" type="sibTrans" cxnId="{69F42774-7C21-4CF3-A84C-886D7D5858C4}">
      <dgm:prSet/>
      <dgm:spPr/>
      <dgm:t>
        <a:bodyPr/>
        <a:lstStyle/>
        <a:p>
          <a:endParaRPr lang="en-US"/>
        </a:p>
      </dgm:t>
    </dgm:pt>
    <dgm:pt modelId="{A444D8F2-2CC2-ED43-BE4B-DF339CABF299}" type="pres">
      <dgm:prSet presAssocID="{9A9EFCEE-96B1-46AE-9DCC-A3BB5CEF4519}" presName="linear" presStyleCnt="0">
        <dgm:presLayoutVars>
          <dgm:animLvl val="lvl"/>
          <dgm:resizeHandles val="exact"/>
        </dgm:presLayoutVars>
      </dgm:prSet>
      <dgm:spPr/>
    </dgm:pt>
    <dgm:pt modelId="{D301F5EB-3350-534E-ADA7-A6A0F8E5F538}" type="pres">
      <dgm:prSet presAssocID="{E585C6CE-8C05-4D36-AA6D-E4FF3DB29E53}" presName="parentText" presStyleLbl="node1" presStyleIdx="0" presStyleCnt="8">
        <dgm:presLayoutVars>
          <dgm:chMax val="0"/>
          <dgm:bulletEnabled val="1"/>
        </dgm:presLayoutVars>
      </dgm:prSet>
      <dgm:spPr/>
    </dgm:pt>
    <dgm:pt modelId="{3F603DA6-874A-414A-9F83-CC932A4E2A85}" type="pres">
      <dgm:prSet presAssocID="{0B59D38B-346B-436E-8361-E53C9E156B89}" presName="spacer" presStyleCnt="0"/>
      <dgm:spPr/>
    </dgm:pt>
    <dgm:pt modelId="{C47D3175-3CBE-F14E-9C86-05DCCD205F1C}" type="pres">
      <dgm:prSet presAssocID="{18859B75-D90D-45E3-8800-F16C5E3BCFA4}" presName="parentText" presStyleLbl="node1" presStyleIdx="1" presStyleCnt="8">
        <dgm:presLayoutVars>
          <dgm:chMax val="0"/>
          <dgm:bulletEnabled val="1"/>
        </dgm:presLayoutVars>
      </dgm:prSet>
      <dgm:spPr/>
    </dgm:pt>
    <dgm:pt modelId="{1A0C14DE-3C20-5A48-9DAE-6421AB012222}" type="pres">
      <dgm:prSet presAssocID="{05FBD2B8-3BEF-419E-8AA7-86F0A7B0DA37}" presName="spacer" presStyleCnt="0"/>
      <dgm:spPr/>
    </dgm:pt>
    <dgm:pt modelId="{9EEB61A4-B5E3-B54A-A89F-38201A881EDE}" type="pres">
      <dgm:prSet presAssocID="{2024EFFD-C04D-4559-92BB-44DE98B7218C}" presName="parentText" presStyleLbl="node1" presStyleIdx="2" presStyleCnt="8">
        <dgm:presLayoutVars>
          <dgm:chMax val="0"/>
          <dgm:bulletEnabled val="1"/>
        </dgm:presLayoutVars>
      </dgm:prSet>
      <dgm:spPr/>
    </dgm:pt>
    <dgm:pt modelId="{9ECCA97F-74FB-AB45-A9D3-5FB3963266E7}" type="pres">
      <dgm:prSet presAssocID="{58D943FA-CB34-4F4A-A2EC-1DB64F87BAB6}" presName="spacer" presStyleCnt="0"/>
      <dgm:spPr/>
    </dgm:pt>
    <dgm:pt modelId="{658122BC-E832-D648-8611-F4E165F83411}" type="pres">
      <dgm:prSet presAssocID="{92481084-B097-4D33-88FE-9413D29E6278}" presName="parentText" presStyleLbl="node1" presStyleIdx="3" presStyleCnt="8">
        <dgm:presLayoutVars>
          <dgm:chMax val="0"/>
          <dgm:bulletEnabled val="1"/>
        </dgm:presLayoutVars>
      </dgm:prSet>
      <dgm:spPr/>
    </dgm:pt>
    <dgm:pt modelId="{DC118B01-9A54-A148-B462-96FE5BB2323C}" type="pres">
      <dgm:prSet presAssocID="{EAD5DCE9-D54E-423D-A6C7-36085EB39678}" presName="spacer" presStyleCnt="0"/>
      <dgm:spPr/>
    </dgm:pt>
    <dgm:pt modelId="{BEEF2171-26EE-9F43-8F62-D16F0DEDA640}" type="pres">
      <dgm:prSet presAssocID="{1273C820-5EE3-43E4-B597-C17214E8054A}" presName="parentText" presStyleLbl="node1" presStyleIdx="4" presStyleCnt="8">
        <dgm:presLayoutVars>
          <dgm:chMax val="0"/>
          <dgm:bulletEnabled val="1"/>
        </dgm:presLayoutVars>
      </dgm:prSet>
      <dgm:spPr/>
    </dgm:pt>
    <dgm:pt modelId="{3F8944C0-64CB-324A-ACC5-41B9BE018FFF}" type="pres">
      <dgm:prSet presAssocID="{8F67EE4F-C2DD-4056-9015-6A3DDF47A8E6}" presName="spacer" presStyleCnt="0"/>
      <dgm:spPr/>
    </dgm:pt>
    <dgm:pt modelId="{C97E09E6-B466-774F-B67A-C86FCF0A4EF4}" type="pres">
      <dgm:prSet presAssocID="{1894C564-1FCD-4058-947D-EB8B27EFB689}" presName="parentText" presStyleLbl="node1" presStyleIdx="5" presStyleCnt="8">
        <dgm:presLayoutVars>
          <dgm:chMax val="0"/>
          <dgm:bulletEnabled val="1"/>
        </dgm:presLayoutVars>
      </dgm:prSet>
      <dgm:spPr/>
    </dgm:pt>
    <dgm:pt modelId="{FA9EAEE9-8987-594C-A3C4-E74592147A59}" type="pres">
      <dgm:prSet presAssocID="{FF5B5613-EEA3-4D80-8EFB-9E548882BD8D}" presName="spacer" presStyleCnt="0"/>
      <dgm:spPr/>
    </dgm:pt>
    <dgm:pt modelId="{5ED8B256-908A-CB4E-9401-5916CE57ABC1}" type="pres">
      <dgm:prSet presAssocID="{7CEAD930-0D81-4376-BC91-BB7185722B2A}" presName="parentText" presStyleLbl="node1" presStyleIdx="6" presStyleCnt="8">
        <dgm:presLayoutVars>
          <dgm:chMax val="0"/>
          <dgm:bulletEnabled val="1"/>
        </dgm:presLayoutVars>
      </dgm:prSet>
      <dgm:spPr/>
    </dgm:pt>
    <dgm:pt modelId="{09074340-375F-5C48-BEBF-91F8965CC806}" type="pres">
      <dgm:prSet presAssocID="{B5EA6185-936D-45F5-BBBF-054DA5D8B061}" presName="spacer" presStyleCnt="0"/>
      <dgm:spPr/>
    </dgm:pt>
    <dgm:pt modelId="{E5424939-6003-2940-9A02-A2A4C71AD97D}" type="pres">
      <dgm:prSet presAssocID="{CB25E802-C242-4DDC-8B0D-DB9C14106434}" presName="parentText" presStyleLbl="node1" presStyleIdx="7" presStyleCnt="8">
        <dgm:presLayoutVars>
          <dgm:chMax val="0"/>
          <dgm:bulletEnabled val="1"/>
        </dgm:presLayoutVars>
      </dgm:prSet>
      <dgm:spPr/>
    </dgm:pt>
  </dgm:ptLst>
  <dgm:cxnLst>
    <dgm:cxn modelId="{20270A03-94D3-B442-AA11-F7F4159339F7}" type="presOf" srcId="{92481084-B097-4D33-88FE-9413D29E6278}" destId="{658122BC-E832-D648-8611-F4E165F83411}" srcOrd="0" destOrd="0" presId="urn:microsoft.com/office/officeart/2005/8/layout/vList2"/>
    <dgm:cxn modelId="{5A1F4925-7B5D-3A47-B588-3BCBC70822FC}" type="presOf" srcId="{1273C820-5EE3-43E4-B597-C17214E8054A}" destId="{BEEF2171-26EE-9F43-8F62-D16F0DEDA640}" srcOrd="0" destOrd="0" presId="urn:microsoft.com/office/officeart/2005/8/layout/vList2"/>
    <dgm:cxn modelId="{F03F7335-ED59-46AA-AF36-ECA26FA2D27D}" srcId="{9A9EFCEE-96B1-46AE-9DCC-A3BB5CEF4519}" destId="{E585C6CE-8C05-4D36-AA6D-E4FF3DB29E53}" srcOrd="0" destOrd="0" parTransId="{F27C917A-DA99-4041-B2BA-70DF967B0E03}" sibTransId="{0B59D38B-346B-436E-8361-E53C9E156B89}"/>
    <dgm:cxn modelId="{97DA9D3E-F9E5-4827-9D1F-164550D7C749}" srcId="{9A9EFCEE-96B1-46AE-9DCC-A3BB5CEF4519}" destId="{1273C820-5EE3-43E4-B597-C17214E8054A}" srcOrd="4" destOrd="0" parTransId="{0EE5CB90-5590-498F-92C4-4A8EB95CD643}" sibTransId="{8F67EE4F-C2DD-4056-9015-6A3DDF47A8E6}"/>
    <dgm:cxn modelId="{628DE949-5468-2B40-BAB5-0121B94D0452}" type="presOf" srcId="{1894C564-1FCD-4058-947D-EB8B27EFB689}" destId="{C97E09E6-B466-774F-B67A-C86FCF0A4EF4}" srcOrd="0" destOrd="0" presId="urn:microsoft.com/office/officeart/2005/8/layout/vList2"/>
    <dgm:cxn modelId="{118D3F6B-66FA-4340-9A09-67DA316DA70D}" type="presOf" srcId="{18859B75-D90D-45E3-8800-F16C5E3BCFA4}" destId="{C47D3175-3CBE-F14E-9C86-05DCCD205F1C}" srcOrd="0" destOrd="0" presId="urn:microsoft.com/office/officeart/2005/8/layout/vList2"/>
    <dgm:cxn modelId="{03AC8073-4E9B-A549-9044-2C20250AFE44}" type="presOf" srcId="{E585C6CE-8C05-4D36-AA6D-E4FF3DB29E53}" destId="{D301F5EB-3350-534E-ADA7-A6A0F8E5F538}" srcOrd="0" destOrd="0" presId="urn:microsoft.com/office/officeart/2005/8/layout/vList2"/>
    <dgm:cxn modelId="{69F42774-7C21-4CF3-A84C-886D7D5858C4}" srcId="{9A9EFCEE-96B1-46AE-9DCC-A3BB5CEF4519}" destId="{CB25E802-C242-4DDC-8B0D-DB9C14106434}" srcOrd="7" destOrd="0" parTransId="{C4162CF1-49B2-4550-A310-A2E70A600DFB}" sibTransId="{C9CF5E03-725F-4AF6-AF1D-2A5271346DE2}"/>
    <dgm:cxn modelId="{E6A46A7D-3B57-469B-A143-04634CF4DE27}" srcId="{9A9EFCEE-96B1-46AE-9DCC-A3BB5CEF4519}" destId="{2024EFFD-C04D-4559-92BB-44DE98B7218C}" srcOrd="2" destOrd="0" parTransId="{74A5A71D-6053-4544-B2B5-88CF55D0C014}" sibTransId="{58D943FA-CB34-4F4A-A2EC-1DB64F87BAB6}"/>
    <dgm:cxn modelId="{8116819C-BB7E-40A6-93F6-12F7258BB9DD}" srcId="{9A9EFCEE-96B1-46AE-9DCC-A3BB5CEF4519}" destId="{1894C564-1FCD-4058-947D-EB8B27EFB689}" srcOrd="5" destOrd="0" parTransId="{F6337715-2A95-4D84-931F-2C3DCCDB6E0D}" sibTransId="{FF5B5613-EEA3-4D80-8EFB-9E548882BD8D}"/>
    <dgm:cxn modelId="{F7B184A5-C900-4E91-A13A-3E273C3CFA64}" srcId="{9A9EFCEE-96B1-46AE-9DCC-A3BB5CEF4519}" destId="{7CEAD930-0D81-4376-BC91-BB7185722B2A}" srcOrd="6" destOrd="0" parTransId="{7048BD5D-DA1D-4FEB-B669-7DADE6DD63D2}" sibTransId="{B5EA6185-936D-45F5-BBBF-054DA5D8B061}"/>
    <dgm:cxn modelId="{773DA5AE-795B-4CF2-B3E1-C0E88EBBDC78}" srcId="{9A9EFCEE-96B1-46AE-9DCC-A3BB5CEF4519}" destId="{92481084-B097-4D33-88FE-9413D29E6278}" srcOrd="3" destOrd="0" parTransId="{FF2083B4-C6F5-49AD-A61D-8FFD023DD52C}" sibTransId="{EAD5DCE9-D54E-423D-A6C7-36085EB39678}"/>
    <dgm:cxn modelId="{98CA45B0-661D-4445-96D1-81F5CF100576}" type="presOf" srcId="{2024EFFD-C04D-4559-92BB-44DE98B7218C}" destId="{9EEB61A4-B5E3-B54A-A89F-38201A881EDE}" srcOrd="0" destOrd="0" presId="urn:microsoft.com/office/officeart/2005/8/layout/vList2"/>
    <dgm:cxn modelId="{D73701B6-11C3-8345-BFE4-E0B64C0A281F}" type="presOf" srcId="{7CEAD930-0D81-4376-BC91-BB7185722B2A}" destId="{5ED8B256-908A-CB4E-9401-5916CE57ABC1}" srcOrd="0" destOrd="0" presId="urn:microsoft.com/office/officeart/2005/8/layout/vList2"/>
    <dgm:cxn modelId="{5FAB40C5-A10D-4744-A06D-A53EE0E520CC}" type="presOf" srcId="{CB25E802-C242-4DDC-8B0D-DB9C14106434}" destId="{E5424939-6003-2940-9A02-A2A4C71AD97D}" srcOrd="0" destOrd="0" presId="urn:microsoft.com/office/officeart/2005/8/layout/vList2"/>
    <dgm:cxn modelId="{79F148D4-E1EC-A740-B9E3-575CD852ED54}" type="presOf" srcId="{9A9EFCEE-96B1-46AE-9DCC-A3BB5CEF4519}" destId="{A444D8F2-2CC2-ED43-BE4B-DF339CABF299}" srcOrd="0" destOrd="0" presId="urn:microsoft.com/office/officeart/2005/8/layout/vList2"/>
    <dgm:cxn modelId="{EC9EE4EA-6891-4210-B5EA-FD859BDF621E}" srcId="{9A9EFCEE-96B1-46AE-9DCC-A3BB5CEF4519}" destId="{18859B75-D90D-45E3-8800-F16C5E3BCFA4}" srcOrd="1" destOrd="0" parTransId="{3697C4E5-05C7-4ADF-BC6F-413965182723}" sibTransId="{05FBD2B8-3BEF-419E-8AA7-86F0A7B0DA37}"/>
    <dgm:cxn modelId="{1601ED21-5D30-2647-AC63-987035C6B635}" type="presParOf" srcId="{A444D8F2-2CC2-ED43-BE4B-DF339CABF299}" destId="{D301F5EB-3350-534E-ADA7-A6A0F8E5F538}" srcOrd="0" destOrd="0" presId="urn:microsoft.com/office/officeart/2005/8/layout/vList2"/>
    <dgm:cxn modelId="{6C5FE088-BE80-D048-849A-134FDDFD21BA}" type="presParOf" srcId="{A444D8F2-2CC2-ED43-BE4B-DF339CABF299}" destId="{3F603DA6-874A-414A-9F83-CC932A4E2A85}" srcOrd="1" destOrd="0" presId="urn:microsoft.com/office/officeart/2005/8/layout/vList2"/>
    <dgm:cxn modelId="{B88F43F6-DB18-2F4B-BF89-A0A02FB4D6E7}" type="presParOf" srcId="{A444D8F2-2CC2-ED43-BE4B-DF339CABF299}" destId="{C47D3175-3CBE-F14E-9C86-05DCCD205F1C}" srcOrd="2" destOrd="0" presId="urn:microsoft.com/office/officeart/2005/8/layout/vList2"/>
    <dgm:cxn modelId="{5EB4ECDD-BF69-5E42-AA89-AC83C334DBE9}" type="presParOf" srcId="{A444D8F2-2CC2-ED43-BE4B-DF339CABF299}" destId="{1A0C14DE-3C20-5A48-9DAE-6421AB012222}" srcOrd="3" destOrd="0" presId="urn:microsoft.com/office/officeart/2005/8/layout/vList2"/>
    <dgm:cxn modelId="{569EA1E8-AB57-7045-92B3-AACEE395AD77}" type="presParOf" srcId="{A444D8F2-2CC2-ED43-BE4B-DF339CABF299}" destId="{9EEB61A4-B5E3-B54A-A89F-38201A881EDE}" srcOrd="4" destOrd="0" presId="urn:microsoft.com/office/officeart/2005/8/layout/vList2"/>
    <dgm:cxn modelId="{DDA0DFE5-1178-084E-9CF1-D8121FFA2B9B}" type="presParOf" srcId="{A444D8F2-2CC2-ED43-BE4B-DF339CABF299}" destId="{9ECCA97F-74FB-AB45-A9D3-5FB3963266E7}" srcOrd="5" destOrd="0" presId="urn:microsoft.com/office/officeart/2005/8/layout/vList2"/>
    <dgm:cxn modelId="{EED33959-2A72-5746-AFEF-0F0D9476E6D8}" type="presParOf" srcId="{A444D8F2-2CC2-ED43-BE4B-DF339CABF299}" destId="{658122BC-E832-D648-8611-F4E165F83411}" srcOrd="6" destOrd="0" presId="urn:microsoft.com/office/officeart/2005/8/layout/vList2"/>
    <dgm:cxn modelId="{782841F0-BB14-B949-869C-523725612195}" type="presParOf" srcId="{A444D8F2-2CC2-ED43-BE4B-DF339CABF299}" destId="{DC118B01-9A54-A148-B462-96FE5BB2323C}" srcOrd="7" destOrd="0" presId="urn:microsoft.com/office/officeart/2005/8/layout/vList2"/>
    <dgm:cxn modelId="{718ED48A-1325-1748-BA72-AD99203B7F83}" type="presParOf" srcId="{A444D8F2-2CC2-ED43-BE4B-DF339CABF299}" destId="{BEEF2171-26EE-9F43-8F62-D16F0DEDA640}" srcOrd="8" destOrd="0" presId="urn:microsoft.com/office/officeart/2005/8/layout/vList2"/>
    <dgm:cxn modelId="{CF3103F6-3DEA-F74F-9316-ECEB9F0CFCAF}" type="presParOf" srcId="{A444D8F2-2CC2-ED43-BE4B-DF339CABF299}" destId="{3F8944C0-64CB-324A-ACC5-41B9BE018FFF}" srcOrd="9" destOrd="0" presId="urn:microsoft.com/office/officeart/2005/8/layout/vList2"/>
    <dgm:cxn modelId="{DED9FDB9-14AA-B541-965F-908AA37E81F7}" type="presParOf" srcId="{A444D8F2-2CC2-ED43-BE4B-DF339CABF299}" destId="{C97E09E6-B466-774F-B67A-C86FCF0A4EF4}" srcOrd="10" destOrd="0" presId="urn:microsoft.com/office/officeart/2005/8/layout/vList2"/>
    <dgm:cxn modelId="{966846B6-70DD-A946-8C0A-10C3FFF7A845}" type="presParOf" srcId="{A444D8F2-2CC2-ED43-BE4B-DF339CABF299}" destId="{FA9EAEE9-8987-594C-A3C4-E74592147A59}" srcOrd="11" destOrd="0" presId="urn:microsoft.com/office/officeart/2005/8/layout/vList2"/>
    <dgm:cxn modelId="{A0ED7007-C02C-284E-961A-9CC148B4F5C8}" type="presParOf" srcId="{A444D8F2-2CC2-ED43-BE4B-DF339CABF299}" destId="{5ED8B256-908A-CB4E-9401-5916CE57ABC1}" srcOrd="12" destOrd="0" presId="urn:microsoft.com/office/officeart/2005/8/layout/vList2"/>
    <dgm:cxn modelId="{FC05B3F0-8412-6046-BA51-AE6D222F9EC4}" type="presParOf" srcId="{A444D8F2-2CC2-ED43-BE4B-DF339CABF299}" destId="{09074340-375F-5C48-BEBF-91F8965CC806}" srcOrd="13" destOrd="0" presId="urn:microsoft.com/office/officeart/2005/8/layout/vList2"/>
    <dgm:cxn modelId="{C0F2A46A-B079-D84A-B442-197656FC7E7A}" type="presParOf" srcId="{A444D8F2-2CC2-ED43-BE4B-DF339CABF299}" destId="{E5424939-6003-2940-9A02-A2A4C71AD97D}"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313D22E-F5E5-441D-9FA4-0F25DCD2B73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AEF8554-3A68-4F1C-BFBE-CD9132BF9D56}">
      <dgm:prSet/>
      <dgm:spPr/>
      <dgm:t>
        <a:bodyPr/>
        <a:lstStyle/>
        <a:p>
          <a:pPr>
            <a:lnSpc>
              <a:spcPct val="100000"/>
            </a:lnSpc>
          </a:pPr>
          <a:r>
            <a:rPr lang="en-US"/>
            <a:t>Scalability</a:t>
          </a:r>
        </a:p>
      </dgm:t>
    </dgm:pt>
    <dgm:pt modelId="{76D6DE64-1A50-419E-8E28-FAC910CAC83D}" type="parTrans" cxnId="{F1B2EACB-EBD0-410C-96DF-EB3BDCF5A852}">
      <dgm:prSet/>
      <dgm:spPr/>
      <dgm:t>
        <a:bodyPr/>
        <a:lstStyle/>
        <a:p>
          <a:endParaRPr lang="en-US"/>
        </a:p>
      </dgm:t>
    </dgm:pt>
    <dgm:pt modelId="{24962BA8-0838-4094-86A5-8B5314633A1E}" type="sibTrans" cxnId="{F1B2EACB-EBD0-410C-96DF-EB3BDCF5A852}">
      <dgm:prSet/>
      <dgm:spPr/>
      <dgm:t>
        <a:bodyPr/>
        <a:lstStyle/>
        <a:p>
          <a:endParaRPr lang="en-US"/>
        </a:p>
      </dgm:t>
    </dgm:pt>
    <dgm:pt modelId="{44A1492E-A8CF-45EF-B04A-105C0204E0A6}">
      <dgm:prSet/>
      <dgm:spPr/>
      <dgm:t>
        <a:bodyPr/>
        <a:lstStyle/>
        <a:p>
          <a:pPr>
            <a:lnSpc>
              <a:spcPct val="100000"/>
            </a:lnSpc>
          </a:pPr>
          <a:r>
            <a:rPr lang="en-US"/>
            <a:t>Network Management</a:t>
          </a:r>
        </a:p>
      </dgm:t>
    </dgm:pt>
    <dgm:pt modelId="{2C968EB4-0AD6-4962-8BB0-B2ECAB08C720}" type="parTrans" cxnId="{C2A8C2F1-B52D-4287-BE55-40AE44236C88}">
      <dgm:prSet/>
      <dgm:spPr/>
      <dgm:t>
        <a:bodyPr/>
        <a:lstStyle/>
        <a:p>
          <a:endParaRPr lang="en-US"/>
        </a:p>
      </dgm:t>
    </dgm:pt>
    <dgm:pt modelId="{65583E6D-0B3A-428F-953B-50A645A9A281}" type="sibTrans" cxnId="{C2A8C2F1-B52D-4287-BE55-40AE44236C88}">
      <dgm:prSet/>
      <dgm:spPr/>
      <dgm:t>
        <a:bodyPr/>
        <a:lstStyle/>
        <a:p>
          <a:endParaRPr lang="en-US"/>
        </a:p>
      </dgm:t>
    </dgm:pt>
    <dgm:pt modelId="{AC06A99D-B966-4D9C-BD38-42231BC0DC79}">
      <dgm:prSet/>
      <dgm:spPr/>
      <dgm:t>
        <a:bodyPr/>
        <a:lstStyle/>
        <a:p>
          <a:pPr>
            <a:lnSpc>
              <a:spcPct val="100000"/>
            </a:lnSpc>
          </a:pPr>
          <a:r>
            <a:rPr lang="en-US"/>
            <a:t>Interoperability and Heterogeneity</a:t>
          </a:r>
        </a:p>
      </dgm:t>
    </dgm:pt>
    <dgm:pt modelId="{239F0935-DAB3-43B8-A4D8-E8A7E26B78CB}" type="parTrans" cxnId="{D0C10FD4-F564-4CEB-854E-E27B90435E38}">
      <dgm:prSet/>
      <dgm:spPr/>
      <dgm:t>
        <a:bodyPr/>
        <a:lstStyle/>
        <a:p>
          <a:endParaRPr lang="en-US"/>
        </a:p>
      </dgm:t>
    </dgm:pt>
    <dgm:pt modelId="{67FC259A-7A14-413C-B19D-7AE70BB37BF0}" type="sibTrans" cxnId="{D0C10FD4-F564-4CEB-854E-E27B90435E38}">
      <dgm:prSet/>
      <dgm:spPr/>
      <dgm:t>
        <a:bodyPr/>
        <a:lstStyle/>
        <a:p>
          <a:endParaRPr lang="en-US"/>
        </a:p>
      </dgm:t>
    </dgm:pt>
    <dgm:pt modelId="{C1739386-E6C6-4BA2-B963-D38967C4AE24}">
      <dgm:prSet/>
      <dgm:spPr/>
      <dgm:t>
        <a:bodyPr/>
        <a:lstStyle/>
        <a:p>
          <a:pPr>
            <a:lnSpc>
              <a:spcPct val="100000"/>
            </a:lnSpc>
          </a:pPr>
          <a:r>
            <a:rPr lang="en-US"/>
            <a:t>Security and Privacy</a:t>
          </a:r>
        </a:p>
      </dgm:t>
    </dgm:pt>
    <dgm:pt modelId="{100F2A2D-81D1-4870-BCAA-27682085C073}" type="parTrans" cxnId="{89677B41-C50E-434F-99C9-22B95D959B18}">
      <dgm:prSet/>
      <dgm:spPr/>
      <dgm:t>
        <a:bodyPr/>
        <a:lstStyle/>
        <a:p>
          <a:endParaRPr lang="en-US"/>
        </a:p>
      </dgm:t>
    </dgm:pt>
    <dgm:pt modelId="{0359FE76-25E5-4C21-ACBD-B5A9AF10EB2D}" type="sibTrans" cxnId="{89677B41-C50E-434F-99C9-22B95D959B18}">
      <dgm:prSet/>
      <dgm:spPr/>
      <dgm:t>
        <a:bodyPr/>
        <a:lstStyle/>
        <a:p>
          <a:endParaRPr lang="en-US"/>
        </a:p>
      </dgm:t>
    </dgm:pt>
    <dgm:pt modelId="{BF1A16E6-9FBF-4644-BF7F-6435329BAA4B}">
      <dgm:prSet/>
      <dgm:spPr/>
      <dgm:t>
        <a:bodyPr/>
        <a:lstStyle/>
        <a:p>
          <a:pPr>
            <a:lnSpc>
              <a:spcPct val="100000"/>
            </a:lnSpc>
          </a:pPr>
          <a:r>
            <a:rPr lang="en-US"/>
            <a:t>Network Mobility and Coverage</a:t>
          </a:r>
        </a:p>
      </dgm:t>
    </dgm:pt>
    <dgm:pt modelId="{62846388-1D90-47EF-B90C-E3F241A920DE}" type="parTrans" cxnId="{DBC276B1-5202-450C-918D-1D40907FFBE7}">
      <dgm:prSet/>
      <dgm:spPr/>
      <dgm:t>
        <a:bodyPr/>
        <a:lstStyle/>
        <a:p>
          <a:endParaRPr lang="en-US"/>
        </a:p>
      </dgm:t>
    </dgm:pt>
    <dgm:pt modelId="{A397DB92-EF35-45EF-BB29-178340698BC6}" type="sibTrans" cxnId="{DBC276B1-5202-450C-918D-1D40907FFBE7}">
      <dgm:prSet/>
      <dgm:spPr/>
      <dgm:t>
        <a:bodyPr/>
        <a:lstStyle/>
        <a:p>
          <a:endParaRPr lang="en-US"/>
        </a:p>
      </dgm:t>
    </dgm:pt>
    <dgm:pt modelId="{B2A7AF96-FE3D-4505-B55F-C878ABC43010}">
      <dgm:prSet/>
      <dgm:spPr/>
      <dgm:t>
        <a:bodyPr/>
        <a:lstStyle/>
        <a:p>
          <a:pPr>
            <a:lnSpc>
              <a:spcPct val="100000"/>
            </a:lnSpc>
          </a:pPr>
          <a:r>
            <a:rPr lang="en-US"/>
            <a:t>Network Congestion and Overload</a:t>
          </a:r>
        </a:p>
      </dgm:t>
    </dgm:pt>
    <dgm:pt modelId="{3229F926-0ED2-4B73-9B40-81E04B9EC1B3}" type="parTrans" cxnId="{E8D7CB81-DC70-4DA4-89B9-39773B107778}">
      <dgm:prSet/>
      <dgm:spPr/>
      <dgm:t>
        <a:bodyPr/>
        <a:lstStyle/>
        <a:p>
          <a:endParaRPr lang="en-US"/>
        </a:p>
      </dgm:t>
    </dgm:pt>
    <dgm:pt modelId="{ED8C1A47-A0B3-442B-8767-D96BB38E1E9F}" type="sibTrans" cxnId="{E8D7CB81-DC70-4DA4-89B9-39773B107778}">
      <dgm:prSet/>
      <dgm:spPr/>
      <dgm:t>
        <a:bodyPr/>
        <a:lstStyle/>
        <a:p>
          <a:endParaRPr lang="en-US"/>
        </a:p>
      </dgm:t>
    </dgm:pt>
    <dgm:pt modelId="{BC37B455-8EEE-4C4F-A8E9-90A69FC30DD8}" type="pres">
      <dgm:prSet presAssocID="{5313D22E-F5E5-441D-9FA4-0F25DCD2B73C}" presName="root" presStyleCnt="0">
        <dgm:presLayoutVars>
          <dgm:dir/>
          <dgm:resizeHandles val="exact"/>
        </dgm:presLayoutVars>
      </dgm:prSet>
      <dgm:spPr/>
    </dgm:pt>
    <dgm:pt modelId="{F133475A-8702-4625-87BD-A23367F30FB7}" type="pres">
      <dgm:prSet presAssocID="{3AEF8554-3A68-4F1C-BFBE-CD9132BF9D56}" presName="compNode" presStyleCnt="0"/>
      <dgm:spPr/>
    </dgm:pt>
    <dgm:pt modelId="{69C359CF-45F3-4D13-A530-4F351352F3E2}" type="pres">
      <dgm:prSet presAssocID="{3AEF8554-3A68-4F1C-BFBE-CD9132BF9D56}" presName="bgRect" presStyleLbl="bgShp" presStyleIdx="0" presStyleCnt="6"/>
      <dgm:spPr/>
    </dgm:pt>
    <dgm:pt modelId="{6938D425-66CE-42E2-A2E5-60B34913F097}" type="pres">
      <dgm:prSet presAssocID="{3AEF8554-3A68-4F1C-BFBE-CD9132BF9D5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AFFA3FA3-7334-47EE-99B3-2F47DF3B3044}" type="pres">
      <dgm:prSet presAssocID="{3AEF8554-3A68-4F1C-BFBE-CD9132BF9D56}" presName="spaceRect" presStyleCnt="0"/>
      <dgm:spPr/>
    </dgm:pt>
    <dgm:pt modelId="{7233254B-4758-41A1-805E-01F41F0ED9FB}" type="pres">
      <dgm:prSet presAssocID="{3AEF8554-3A68-4F1C-BFBE-CD9132BF9D56}" presName="parTx" presStyleLbl="revTx" presStyleIdx="0" presStyleCnt="6">
        <dgm:presLayoutVars>
          <dgm:chMax val="0"/>
          <dgm:chPref val="0"/>
        </dgm:presLayoutVars>
      </dgm:prSet>
      <dgm:spPr/>
    </dgm:pt>
    <dgm:pt modelId="{4EAFE2BF-88F9-4545-8EFD-BE03DFE4B11E}" type="pres">
      <dgm:prSet presAssocID="{24962BA8-0838-4094-86A5-8B5314633A1E}" presName="sibTrans" presStyleCnt="0"/>
      <dgm:spPr/>
    </dgm:pt>
    <dgm:pt modelId="{B783F945-C639-4122-85EA-FDF2B4D5F9DA}" type="pres">
      <dgm:prSet presAssocID="{44A1492E-A8CF-45EF-B04A-105C0204E0A6}" presName="compNode" presStyleCnt="0"/>
      <dgm:spPr/>
    </dgm:pt>
    <dgm:pt modelId="{6767D696-CF13-4D3D-8DB6-36EDA90692C5}" type="pres">
      <dgm:prSet presAssocID="{44A1492E-A8CF-45EF-B04A-105C0204E0A6}" presName="bgRect" presStyleLbl="bgShp" presStyleIdx="1" presStyleCnt="6"/>
      <dgm:spPr/>
    </dgm:pt>
    <dgm:pt modelId="{303465BD-C9A3-472B-8272-232130D82D79}" type="pres">
      <dgm:prSet presAssocID="{44A1492E-A8CF-45EF-B04A-105C0204E0A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Network"/>
        </a:ext>
      </dgm:extLst>
    </dgm:pt>
    <dgm:pt modelId="{5F2D51BD-0A70-4463-88C5-E9DB3BD5B988}" type="pres">
      <dgm:prSet presAssocID="{44A1492E-A8CF-45EF-B04A-105C0204E0A6}" presName="spaceRect" presStyleCnt="0"/>
      <dgm:spPr/>
    </dgm:pt>
    <dgm:pt modelId="{D098C85D-31B4-4116-903E-48AA2FA7665F}" type="pres">
      <dgm:prSet presAssocID="{44A1492E-A8CF-45EF-B04A-105C0204E0A6}" presName="parTx" presStyleLbl="revTx" presStyleIdx="1" presStyleCnt="6">
        <dgm:presLayoutVars>
          <dgm:chMax val="0"/>
          <dgm:chPref val="0"/>
        </dgm:presLayoutVars>
      </dgm:prSet>
      <dgm:spPr/>
    </dgm:pt>
    <dgm:pt modelId="{51710EF3-DB21-4ACD-AE98-F3CC315AA178}" type="pres">
      <dgm:prSet presAssocID="{65583E6D-0B3A-428F-953B-50A645A9A281}" presName="sibTrans" presStyleCnt="0"/>
      <dgm:spPr/>
    </dgm:pt>
    <dgm:pt modelId="{B226C1C4-F833-4A87-923E-C235A8909615}" type="pres">
      <dgm:prSet presAssocID="{AC06A99D-B966-4D9C-BD38-42231BC0DC79}" presName="compNode" presStyleCnt="0"/>
      <dgm:spPr/>
    </dgm:pt>
    <dgm:pt modelId="{7C0341DA-F44C-4E6A-BB77-39D7BEB10F70}" type="pres">
      <dgm:prSet presAssocID="{AC06A99D-B966-4D9C-BD38-42231BC0DC79}" presName="bgRect" presStyleLbl="bgShp" presStyleIdx="2" presStyleCnt="6"/>
      <dgm:spPr/>
    </dgm:pt>
    <dgm:pt modelId="{EAB61920-B91E-4DFC-BBD6-5FAAB7E38C42}" type="pres">
      <dgm:prSet presAssocID="{AC06A99D-B966-4D9C-BD38-42231BC0DC7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mputer"/>
        </a:ext>
      </dgm:extLst>
    </dgm:pt>
    <dgm:pt modelId="{A3625646-D5D3-4C1A-AFB1-24B90A4B5EE6}" type="pres">
      <dgm:prSet presAssocID="{AC06A99D-B966-4D9C-BD38-42231BC0DC79}" presName="spaceRect" presStyleCnt="0"/>
      <dgm:spPr/>
    </dgm:pt>
    <dgm:pt modelId="{8C0D83DA-1A3D-462E-A6B2-4E27E72714A4}" type="pres">
      <dgm:prSet presAssocID="{AC06A99D-B966-4D9C-BD38-42231BC0DC79}" presName="parTx" presStyleLbl="revTx" presStyleIdx="2" presStyleCnt="6">
        <dgm:presLayoutVars>
          <dgm:chMax val="0"/>
          <dgm:chPref val="0"/>
        </dgm:presLayoutVars>
      </dgm:prSet>
      <dgm:spPr/>
    </dgm:pt>
    <dgm:pt modelId="{D7476F00-B5E8-40DF-8B97-195967F75755}" type="pres">
      <dgm:prSet presAssocID="{67FC259A-7A14-413C-B19D-7AE70BB37BF0}" presName="sibTrans" presStyleCnt="0"/>
      <dgm:spPr/>
    </dgm:pt>
    <dgm:pt modelId="{B7BFAD6A-6EEC-4BED-A3E5-CC352C043D80}" type="pres">
      <dgm:prSet presAssocID="{C1739386-E6C6-4BA2-B963-D38967C4AE24}" presName="compNode" presStyleCnt="0"/>
      <dgm:spPr/>
    </dgm:pt>
    <dgm:pt modelId="{C3A8C98F-914A-48F6-9EBC-93501C4F6574}" type="pres">
      <dgm:prSet presAssocID="{C1739386-E6C6-4BA2-B963-D38967C4AE24}" presName="bgRect" presStyleLbl="bgShp" presStyleIdx="3" presStyleCnt="6"/>
      <dgm:spPr/>
    </dgm:pt>
    <dgm:pt modelId="{80F421E5-C699-45D4-B4A2-39AF8A299735}" type="pres">
      <dgm:prSet presAssocID="{C1739386-E6C6-4BA2-B963-D38967C4AE2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ock"/>
        </a:ext>
      </dgm:extLst>
    </dgm:pt>
    <dgm:pt modelId="{7F61B049-3977-4850-9EBB-29CC7A3FBB54}" type="pres">
      <dgm:prSet presAssocID="{C1739386-E6C6-4BA2-B963-D38967C4AE24}" presName="spaceRect" presStyleCnt="0"/>
      <dgm:spPr/>
    </dgm:pt>
    <dgm:pt modelId="{A5DA6EE7-0E8B-4432-903D-C90A9B71FBCF}" type="pres">
      <dgm:prSet presAssocID="{C1739386-E6C6-4BA2-B963-D38967C4AE24}" presName="parTx" presStyleLbl="revTx" presStyleIdx="3" presStyleCnt="6">
        <dgm:presLayoutVars>
          <dgm:chMax val="0"/>
          <dgm:chPref val="0"/>
        </dgm:presLayoutVars>
      </dgm:prSet>
      <dgm:spPr/>
    </dgm:pt>
    <dgm:pt modelId="{18F1EBB2-3E18-417D-812F-D746391C5B5C}" type="pres">
      <dgm:prSet presAssocID="{0359FE76-25E5-4C21-ACBD-B5A9AF10EB2D}" presName="sibTrans" presStyleCnt="0"/>
      <dgm:spPr/>
    </dgm:pt>
    <dgm:pt modelId="{8DAAD597-F0EF-4472-B1D3-A09B2CE58712}" type="pres">
      <dgm:prSet presAssocID="{BF1A16E6-9FBF-4644-BF7F-6435329BAA4B}" presName="compNode" presStyleCnt="0"/>
      <dgm:spPr/>
    </dgm:pt>
    <dgm:pt modelId="{993ADDD3-FEF1-45FF-94CB-03D31035E19C}" type="pres">
      <dgm:prSet presAssocID="{BF1A16E6-9FBF-4644-BF7F-6435329BAA4B}" presName="bgRect" presStyleLbl="bgShp" presStyleIdx="4" presStyleCnt="6"/>
      <dgm:spPr/>
    </dgm:pt>
    <dgm:pt modelId="{2F973F59-58FD-4307-9AFB-8C59D3BF9CFD}" type="pres">
      <dgm:prSet presAssocID="{BF1A16E6-9FBF-4644-BF7F-6435329BAA4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us"/>
        </a:ext>
      </dgm:extLst>
    </dgm:pt>
    <dgm:pt modelId="{6DD0A2DD-FE50-4E32-A99A-BCA766923BFA}" type="pres">
      <dgm:prSet presAssocID="{BF1A16E6-9FBF-4644-BF7F-6435329BAA4B}" presName="spaceRect" presStyleCnt="0"/>
      <dgm:spPr/>
    </dgm:pt>
    <dgm:pt modelId="{6DB2C2F1-12E8-4F8D-9CAE-2BDD663665EC}" type="pres">
      <dgm:prSet presAssocID="{BF1A16E6-9FBF-4644-BF7F-6435329BAA4B}" presName="parTx" presStyleLbl="revTx" presStyleIdx="4" presStyleCnt="6">
        <dgm:presLayoutVars>
          <dgm:chMax val="0"/>
          <dgm:chPref val="0"/>
        </dgm:presLayoutVars>
      </dgm:prSet>
      <dgm:spPr/>
    </dgm:pt>
    <dgm:pt modelId="{06AA597F-8E45-4E8E-A0CD-B276ABB02442}" type="pres">
      <dgm:prSet presAssocID="{A397DB92-EF35-45EF-BB29-178340698BC6}" presName="sibTrans" presStyleCnt="0"/>
      <dgm:spPr/>
    </dgm:pt>
    <dgm:pt modelId="{1D8D9FF4-41BB-4778-8F99-F19AFAF05B90}" type="pres">
      <dgm:prSet presAssocID="{B2A7AF96-FE3D-4505-B55F-C878ABC43010}" presName="compNode" presStyleCnt="0"/>
      <dgm:spPr/>
    </dgm:pt>
    <dgm:pt modelId="{65B2AB45-87DE-4381-8B9F-C8E2936DCA22}" type="pres">
      <dgm:prSet presAssocID="{B2A7AF96-FE3D-4505-B55F-C878ABC43010}" presName="bgRect" presStyleLbl="bgShp" presStyleIdx="5" presStyleCnt="6"/>
      <dgm:spPr/>
    </dgm:pt>
    <dgm:pt modelId="{C5479BFA-1DC5-411B-8FEE-82F4C6BBF8DC}" type="pres">
      <dgm:prSet presAssocID="{B2A7AF96-FE3D-4505-B55F-C878ABC4301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Wireless router"/>
        </a:ext>
      </dgm:extLst>
    </dgm:pt>
    <dgm:pt modelId="{861D7CA0-BAC6-46A0-B649-7C8986C1F5A9}" type="pres">
      <dgm:prSet presAssocID="{B2A7AF96-FE3D-4505-B55F-C878ABC43010}" presName="spaceRect" presStyleCnt="0"/>
      <dgm:spPr/>
    </dgm:pt>
    <dgm:pt modelId="{7A103550-BE62-4629-8DC5-8AC5AB7AA445}" type="pres">
      <dgm:prSet presAssocID="{B2A7AF96-FE3D-4505-B55F-C878ABC43010}" presName="parTx" presStyleLbl="revTx" presStyleIdx="5" presStyleCnt="6">
        <dgm:presLayoutVars>
          <dgm:chMax val="0"/>
          <dgm:chPref val="0"/>
        </dgm:presLayoutVars>
      </dgm:prSet>
      <dgm:spPr/>
    </dgm:pt>
  </dgm:ptLst>
  <dgm:cxnLst>
    <dgm:cxn modelId="{89677B41-C50E-434F-99C9-22B95D959B18}" srcId="{5313D22E-F5E5-441D-9FA4-0F25DCD2B73C}" destId="{C1739386-E6C6-4BA2-B963-D38967C4AE24}" srcOrd="3" destOrd="0" parTransId="{100F2A2D-81D1-4870-BCAA-27682085C073}" sibTransId="{0359FE76-25E5-4C21-ACBD-B5A9AF10EB2D}"/>
    <dgm:cxn modelId="{BB308657-A810-4619-8066-31BFCF309F97}" type="presOf" srcId="{B2A7AF96-FE3D-4505-B55F-C878ABC43010}" destId="{7A103550-BE62-4629-8DC5-8AC5AB7AA445}" srcOrd="0" destOrd="0" presId="urn:microsoft.com/office/officeart/2018/2/layout/IconVerticalSolidList"/>
    <dgm:cxn modelId="{5BFDB881-6090-441B-B1F0-4E33139C37CF}" type="presOf" srcId="{44A1492E-A8CF-45EF-B04A-105C0204E0A6}" destId="{D098C85D-31B4-4116-903E-48AA2FA7665F}" srcOrd="0" destOrd="0" presId="urn:microsoft.com/office/officeart/2018/2/layout/IconVerticalSolidList"/>
    <dgm:cxn modelId="{E8D7CB81-DC70-4DA4-89B9-39773B107778}" srcId="{5313D22E-F5E5-441D-9FA4-0F25DCD2B73C}" destId="{B2A7AF96-FE3D-4505-B55F-C878ABC43010}" srcOrd="5" destOrd="0" parTransId="{3229F926-0ED2-4B73-9B40-81E04B9EC1B3}" sibTransId="{ED8C1A47-A0B3-442B-8767-D96BB38E1E9F}"/>
    <dgm:cxn modelId="{4A7C6B9C-0C6F-4454-9435-D896037A40D8}" type="presOf" srcId="{AC06A99D-B966-4D9C-BD38-42231BC0DC79}" destId="{8C0D83DA-1A3D-462E-A6B2-4E27E72714A4}" srcOrd="0" destOrd="0" presId="urn:microsoft.com/office/officeart/2018/2/layout/IconVerticalSolidList"/>
    <dgm:cxn modelId="{155F33AF-AC9B-4030-8C3C-8FFB9CF366DE}" type="presOf" srcId="{3AEF8554-3A68-4F1C-BFBE-CD9132BF9D56}" destId="{7233254B-4758-41A1-805E-01F41F0ED9FB}" srcOrd="0" destOrd="0" presId="urn:microsoft.com/office/officeart/2018/2/layout/IconVerticalSolidList"/>
    <dgm:cxn modelId="{13003EAF-DFEB-4A80-978A-B012E91A129F}" type="presOf" srcId="{5313D22E-F5E5-441D-9FA4-0F25DCD2B73C}" destId="{BC37B455-8EEE-4C4F-A8E9-90A69FC30DD8}" srcOrd="0" destOrd="0" presId="urn:microsoft.com/office/officeart/2018/2/layout/IconVerticalSolidList"/>
    <dgm:cxn modelId="{DBC276B1-5202-450C-918D-1D40907FFBE7}" srcId="{5313D22E-F5E5-441D-9FA4-0F25DCD2B73C}" destId="{BF1A16E6-9FBF-4644-BF7F-6435329BAA4B}" srcOrd="4" destOrd="0" parTransId="{62846388-1D90-47EF-B90C-E3F241A920DE}" sibTransId="{A397DB92-EF35-45EF-BB29-178340698BC6}"/>
    <dgm:cxn modelId="{FA76FCB3-54A8-44ED-B0AD-E299F6172C0D}" type="presOf" srcId="{C1739386-E6C6-4BA2-B963-D38967C4AE24}" destId="{A5DA6EE7-0E8B-4432-903D-C90A9B71FBCF}" srcOrd="0" destOrd="0" presId="urn:microsoft.com/office/officeart/2018/2/layout/IconVerticalSolidList"/>
    <dgm:cxn modelId="{F1B2EACB-EBD0-410C-96DF-EB3BDCF5A852}" srcId="{5313D22E-F5E5-441D-9FA4-0F25DCD2B73C}" destId="{3AEF8554-3A68-4F1C-BFBE-CD9132BF9D56}" srcOrd="0" destOrd="0" parTransId="{76D6DE64-1A50-419E-8E28-FAC910CAC83D}" sibTransId="{24962BA8-0838-4094-86A5-8B5314633A1E}"/>
    <dgm:cxn modelId="{D0C10FD4-F564-4CEB-854E-E27B90435E38}" srcId="{5313D22E-F5E5-441D-9FA4-0F25DCD2B73C}" destId="{AC06A99D-B966-4D9C-BD38-42231BC0DC79}" srcOrd="2" destOrd="0" parTransId="{239F0935-DAB3-43B8-A4D8-E8A7E26B78CB}" sibTransId="{67FC259A-7A14-413C-B19D-7AE70BB37BF0}"/>
    <dgm:cxn modelId="{8A89A9D4-3F12-47E8-A57A-03AD9CB1AE5F}" type="presOf" srcId="{BF1A16E6-9FBF-4644-BF7F-6435329BAA4B}" destId="{6DB2C2F1-12E8-4F8D-9CAE-2BDD663665EC}" srcOrd="0" destOrd="0" presId="urn:microsoft.com/office/officeart/2018/2/layout/IconVerticalSolidList"/>
    <dgm:cxn modelId="{C2A8C2F1-B52D-4287-BE55-40AE44236C88}" srcId="{5313D22E-F5E5-441D-9FA4-0F25DCD2B73C}" destId="{44A1492E-A8CF-45EF-B04A-105C0204E0A6}" srcOrd="1" destOrd="0" parTransId="{2C968EB4-0AD6-4962-8BB0-B2ECAB08C720}" sibTransId="{65583E6D-0B3A-428F-953B-50A645A9A281}"/>
    <dgm:cxn modelId="{8F8A6936-FCF3-47F7-AC89-77AEBBEFA785}" type="presParOf" srcId="{BC37B455-8EEE-4C4F-A8E9-90A69FC30DD8}" destId="{F133475A-8702-4625-87BD-A23367F30FB7}" srcOrd="0" destOrd="0" presId="urn:microsoft.com/office/officeart/2018/2/layout/IconVerticalSolidList"/>
    <dgm:cxn modelId="{7716D63A-3E0B-4C12-A900-87B0F4339C3E}" type="presParOf" srcId="{F133475A-8702-4625-87BD-A23367F30FB7}" destId="{69C359CF-45F3-4D13-A530-4F351352F3E2}" srcOrd="0" destOrd="0" presId="urn:microsoft.com/office/officeart/2018/2/layout/IconVerticalSolidList"/>
    <dgm:cxn modelId="{5F639264-254E-4A6B-9667-94C607A0F3D7}" type="presParOf" srcId="{F133475A-8702-4625-87BD-A23367F30FB7}" destId="{6938D425-66CE-42E2-A2E5-60B34913F097}" srcOrd="1" destOrd="0" presId="urn:microsoft.com/office/officeart/2018/2/layout/IconVerticalSolidList"/>
    <dgm:cxn modelId="{9DB1F400-ED78-4805-B38C-B6A94CEFAC11}" type="presParOf" srcId="{F133475A-8702-4625-87BD-A23367F30FB7}" destId="{AFFA3FA3-7334-47EE-99B3-2F47DF3B3044}" srcOrd="2" destOrd="0" presId="urn:microsoft.com/office/officeart/2018/2/layout/IconVerticalSolidList"/>
    <dgm:cxn modelId="{C4C8C0F2-B403-47D7-84E0-62EC72383BF7}" type="presParOf" srcId="{F133475A-8702-4625-87BD-A23367F30FB7}" destId="{7233254B-4758-41A1-805E-01F41F0ED9FB}" srcOrd="3" destOrd="0" presId="urn:microsoft.com/office/officeart/2018/2/layout/IconVerticalSolidList"/>
    <dgm:cxn modelId="{3B233EAF-7494-4CF8-BFDF-A49778938324}" type="presParOf" srcId="{BC37B455-8EEE-4C4F-A8E9-90A69FC30DD8}" destId="{4EAFE2BF-88F9-4545-8EFD-BE03DFE4B11E}" srcOrd="1" destOrd="0" presId="urn:microsoft.com/office/officeart/2018/2/layout/IconVerticalSolidList"/>
    <dgm:cxn modelId="{CFD268E2-3F84-4FA0-916F-E2F2B3697001}" type="presParOf" srcId="{BC37B455-8EEE-4C4F-A8E9-90A69FC30DD8}" destId="{B783F945-C639-4122-85EA-FDF2B4D5F9DA}" srcOrd="2" destOrd="0" presId="urn:microsoft.com/office/officeart/2018/2/layout/IconVerticalSolidList"/>
    <dgm:cxn modelId="{78B77B72-9588-46A7-8AEF-756067141D17}" type="presParOf" srcId="{B783F945-C639-4122-85EA-FDF2B4D5F9DA}" destId="{6767D696-CF13-4D3D-8DB6-36EDA90692C5}" srcOrd="0" destOrd="0" presId="urn:microsoft.com/office/officeart/2018/2/layout/IconVerticalSolidList"/>
    <dgm:cxn modelId="{C9F26827-35D2-4F3F-AF2F-160A109EB0BC}" type="presParOf" srcId="{B783F945-C639-4122-85EA-FDF2B4D5F9DA}" destId="{303465BD-C9A3-472B-8272-232130D82D79}" srcOrd="1" destOrd="0" presId="urn:microsoft.com/office/officeart/2018/2/layout/IconVerticalSolidList"/>
    <dgm:cxn modelId="{F9A42E2C-75DD-400E-A003-FE735E95C29E}" type="presParOf" srcId="{B783F945-C639-4122-85EA-FDF2B4D5F9DA}" destId="{5F2D51BD-0A70-4463-88C5-E9DB3BD5B988}" srcOrd="2" destOrd="0" presId="urn:microsoft.com/office/officeart/2018/2/layout/IconVerticalSolidList"/>
    <dgm:cxn modelId="{0E6D2818-84CD-40A2-8871-EB2DDC326E1F}" type="presParOf" srcId="{B783F945-C639-4122-85EA-FDF2B4D5F9DA}" destId="{D098C85D-31B4-4116-903E-48AA2FA7665F}" srcOrd="3" destOrd="0" presId="urn:microsoft.com/office/officeart/2018/2/layout/IconVerticalSolidList"/>
    <dgm:cxn modelId="{A7DD1F9C-12B8-4A9C-8B57-05296D4786EC}" type="presParOf" srcId="{BC37B455-8EEE-4C4F-A8E9-90A69FC30DD8}" destId="{51710EF3-DB21-4ACD-AE98-F3CC315AA178}" srcOrd="3" destOrd="0" presId="urn:microsoft.com/office/officeart/2018/2/layout/IconVerticalSolidList"/>
    <dgm:cxn modelId="{164CE0B9-9639-4CC0-97D0-1BF09090302D}" type="presParOf" srcId="{BC37B455-8EEE-4C4F-A8E9-90A69FC30DD8}" destId="{B226C1C4-F833-4A87-923E-C235A8909615}" srcOrd="4" destOrd="0" presId="urn:microsoft.com/office/officeart/2018/2/layout/IconVerticalSolidList"/>
    <dgm:cxn modelId="{B78203D8-DFA3-4245-927C-A4AE870FD8EF}" type="presParOf" srcId="{B226C1C4-F833-4A87-923E-C235A8909615}" destId="{7C0341DA-F44C-4E6A-BB77-39D7BEB10F70}" srcOrd="0" destOrd="0" presId="urn:microsoft.com/office/officeart/2018/2/layout/IconVerticalSolidList"/>
    <dgm:cxn modelId="{566D2E5E-F45D-4DA0-89E8-BFCC5F9B7D9A}" type="presParOf" srcId="{B226C1C4-F833-4A87-923E-C235A8909615}" destId="{EAB61920-B91E-4DFC-BBD6-5FAAB7E38C42}" srcOrd="1" destOrd="0" presId="urn:microsoft.com/office/officeart/2018/2/layout/IconVerticalSolidList"/>
    <dgm:cxn modelId="{EF47C798-1AF2-473E-9780-81F39F1CA021}" type="presParOf" srcId="{B226C1C4-F833-4A87-923E-C235A8909615}" destId="{A3625646-D5D3-4C1A-AFB1-24B90A4B5EE6}" srcOrd="2" destOrd="0" presId="urn:microsoft.com/office/officeart/2018/2/layout/IconVerticalSolidList"/>
    <dgm:cxn modelId="{D17D6830-F5F6-4CC2-8CEC-9A60B97F3834}" type="presParOf" srcId="{B226C1C4-F833-4A87-923E-C235A8909615}" destId="{8C0D83DA-1A3D-462E-A6B2-4E27E72714A4}" srcOrd="3" destOrd="0" presId="urn:microsoft.com/office/officeart/2018/2/layout/IconVerticalSolidList"/>
    <dgm:cxn modelId="{78B5786E-39E0-4F08-A8B2-3BB77CD71FC1}" type="presParOf" srcId="{BC37B455-8EEE-4C4F-A8E9-90A69FC30DD8}" destId="{D7476F00-B5E8-40DF-8B97-195967F75755}" srcOrd="5" destOrd="0" presId="urn:microsoft.com/office/officeart/2018/2/layout/IconVerticalSolidList"/>
    <dgm:cxn modelId="{89DD007E-FE0F-4EF6-BACE-35B74AA6852C}" type="presParOf" srcId="{BC37B455-8EEE-4C4F-A8E9-90A69FC30DD8}" destId="{B7BFAD6A-6EEC-4BED-A3E5-CC352C043D80}" srcOrd="6" destOrd="0" presId="urn:microsoft.com/office/officeart/2018/2/layout/IconVerticalSolidList"/>
    <dgm:cxn modelId="{F180F78A-0EF2-40E2-BEE8-CDF1936211B8}" type="presParOf" srcId="{B7BFAD6A-6EEC-4BED-A3E5-CC352C043D80}" destId="{C3A8C98F-914A-48F6-9EBC-93501C4F6574}" srcOrd="0" destOrd="0" presId="urn:microsoft.com/office/officeart/2018/2/layout/IconVerticalSolidList"/>
    <dgm:cxn modelId="{B8BC94CE-E9FB-4959-88F9-9523FE1AE411}" type="presParOf" srcId="{B7BFAD6A-6EEC-4BED-A3E5-CC352C043D80}" destId="{80F421E5-C699-45D4-B4A2-39AF8A299735}" srcOrd="1" destOrd="0" presId="urn:microsoft.com/office/officeart/2018/2/layout/IconVerticalSolidList"/>
    <dgm:cxn modelId="{5FA35BE1-31E0-48C6-848F-463005365FA4}" type="presParOf" srcId="{B7BFAD6A-6EEC-4BED-A3E5-CC352C043D80}" destId="{7F61B049-3977-4850-9EBB-29CC7A3FBB54}" srcOrd="2" destOrd="0" presId="urn:microsoft.com/office/officeart/2018/2/layout/IconVerticalSolidList"/>
    <dgm:cxn modelId="{8365DA15-CC50-46D2-871D-FE5F4E0C2A1E}" type="presParOf" srcId="{B7BFAD6A-6EEC-4BED-A3E5-CC352C043D80}" destId="{A5DA6EE7-0E8B-4432-903D-C90A9B71FBCF}" srcOrd="3" destOrd="0" presId="urn:microsoft.com/office/officeart/2018/2/layout/IconVerticalSolidList"/>
    <dgm:cxn modelId="{A39B0D1A-5B1B-4313-BDE9-8BB6C7E9A671}" type="presParOf" srcId="{BC37B455-8EEE-4C4F-A8E9-90A69FC30DD8}" destId="{18F1EBB2-3E18-417D-812F-D746391C5B5C}" srcOrd="7" destOrd="0" presId="urn:microsoft.com/office/officeart/2018/2/layout/IconVerticalSolidList"/>
    <dgm:cxn modelId="{23D0FB1D-79A8-4D67-BC55-E52F44641EE8}" type="presParOf" srcId="{BC37B455-8EEE-4C4F-A8E9-90A69FC30DD8}" destId="{8DAAD597-F0EF-4472-B1D3-A09B2CE58712}" srcOrd="8" destOrd="0" presId="urn:microsoft.com/office/officeart/2018/2/layout/IconVerticalSolidList"/>
    <dgm:cxn modelId="{616BDE3F-AA83-4168-836E-1C23AF6BCBD7}" type="presParOf" srcId="{8DAAD597-F0EF-4472-B1D3-A09B2CE58712}" destId="{993ADDD3-FEF1-45FF-94CB-03D31035E19C}" srcOrd="0" destOrd="0" presId="urn:microsoft.com/office/officeart/2018/2/layout/IconVerticalSolidList"/>
    <dgm:cxn modelId="{1FD5466D-0317-4D86-8FAD-2A5A6E1D51F7}" type="presParOf" srcId="{8DAAD597-F0EF-4472-B1D3-A09B2CE58712}" destId="{2F973F59-58FD-4307-9AFB-8C59D3BF9CFD}" srcOrd="1" destOrd="0" presId="urn:microsoft.com/office/officeart/2018/2/layout/IconVerticalSolidList"/>
    <dgm:cxn modelId="{35C7E5A0-7157-4D24-8339-EB5D7F5F6919}" type="presParOf" srcId="{8DAAD597-F0EF-4472-B1D3-A09B2CE58712}" destId="{6DD0A2DD-FE50-4E32-A99A-BCA766923BFA}" srcOrd="2" destOrd="0" presId="urn:microsoft.com/office/officeart/2018/2/layout/IconVerticalSolidList"/>
    <dgm:cxn modelId="{D52A58D9-B6FE-43D2-960F-2FFE0D747EA1}" type="presParOf" srcId="{8DAAD597-F0EF-4472-B1D3-A09B2CE58712}" destId="{6DB2C2F1-12E8-4F8D-9CAE-2BDD663665EC}" srcOrd="3" destOrd="0" presId="urn:microsoft.com/office/officeart/2018/2/layout/IconVerticalSolidList"/>
    <dgm:cxn modelId="{EB9B3A93-E9C4-4764-82C3-C69C64A61670}" type="presParOf" srcId="{BC37B455-8EEE-4C4F-A8E9-90A69FC30DD8}" destId="{06AA597F-8E45-4E8E-A0CD-B276ABB02442}" srcOrd="9" destOrd="0" presId="urn:microsoft.com/office/officeart/2018/2/layout/IconVerticalSolidList"/>
    <dgm:cxn modelId="{4EEB3B1A-D8C8-4FC6-83E4-0A23495AAC23}" type="presParOf" srcId="{BC37B455-8EEE-4C4F-A8E9-90A69FC30DD8}" destId="{1D8D9FF4-41BB-4778-8F99-F19AFAF05B90}" srcOrd="10" destOrd="0" presId="urn:microsoft.com/office/officeart/2018/2/layout/IconVerticalSolidList"/>
    <dgm:cxn modelId="{EDD04060-1DDA-4336-9D98-476BFB4A8442}" type="presParOf" srcId="{1D8D9FF4-41BB-4778-8F99-F19AFAF05B90}" destId="{65B2AB45-87DE-4381-8B9F-C8E2936DCA22}" srcOrd="0" destOrd="0" presId="urn:microsoft.com/office/officeart/2018/2/layout/IconVerticalSolidList"/>
    <dgm:cxn modelId="{51472C68-B567-4583-A5A7-866387E6AF69}" type="presParOf" srcId="{1D8D9FF4-41BB-4778-8F99-F19AFAF05B90}" destId="{C5479BFA-1DC5-411B-8FEE-82F4C6BBF8DC}" srcOrd="1" destOrd="0" presId="urn:microsoft.com/office/officeart/2018/2/layout/IconVerticalSolidList"/>
    <dgm:cxn modelId="{5CFBDBF0-50B8-451B-8F61-A298A8B0E967}" type="presParOf" srcId="{1D8D9FF4-41BB-4778-8F99-F19AFAF05B90}" destId="{861D7CA0-BAC6-46A0-B649-7C8986C1F5A9}" srcOrd="2" destOrd="0" presId="urn:microsoft.com/office/officeart/2018/2/layout/IconVerticalSolidList"/>
    <dgm:cxn modelId="{EFF18443-E76E-4311-9E05-93756E32FEBC}" type="presParOf" srcId="{1D8D9FF4-41BB-4778-8F99-F19AFAF05B90}" destId="{7A103550-BE62-4629-8DC5-8AC5AB7AA44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EBA08B-D890-482C-9823-B76C37696087}"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68554A3-DD53-4DBC-BC41-64E24B8D11E2}">
      <dgm:prSet/>
      <dgm:spPr/>
      <dgm:t>
        <a:bodyPr/>
        <a:lstStyle/>
        <a:p>
          <a:pPr>
            <a:defRPr b="1"/>
          </a:pPr>
          <a:r>
            <a:rPr lang="en-US"/>
            <a:t>Background IoT</a:t>
          </a:r>
        </a:p>
      </dgm:t>
    </dgm:pt>
    <dgm:pt modelId="{9448F859-477A-4EB4-88E2-72EB7BD29660}" type="parTrans" cxnId="{22ED8B1A-362D-4771-B733-04F17F8C3B81}">
      <dgm:prSet/>
      <dgm:spPr/>
      <dgm:t>
        <a:bodyPr/>
        <a:lstStyle/>
        <a:p>
          <a:endParaRPr lang="en-US"/>
        </a:p>
      </dgm:t>
    </dgm:pt>
    <dgm:pt modelId="{8D8EFB2B-9752-4B49-8CFE-484F6533A922}" type="sibTrans" cxnId="{22ED8B1A-362D-4771-B733-04F17F8C3B81}">
      <dgm:prSet/>
      <dgm:spPr/>
      <dgm:t>
        <a:bodyPr/>
        <a:lstStyle/>
        <a:p>
          <a:endParaRPr lang="en-US"/>
        </a:p>
      </dgm:t>
    </dgm:pt>
    <dgm:pt modelId="{5146BDCF-4D42-4F52-8724-7B89F2A37419}">
      <dgm:prSet/>
      <dgm:spPr/>
      <dgm:t>
        <a:bodyPr/>
        <a:lstStyle/>
        <a:p>
          <a:r>
            <a:rPr lang="en-US"/>
            <a:t>IoT application requirements</a:t>
          </a:r>
        </a:p>
      </dgm:t>
    </dgm:pt>
    <dgm:pt modelId="{9C6EDA26-8F0B-4DC6-A978-0A87FE90699E}" type="parTrans" cxnId="{3B3362B0-D450-4B1C-9470-9140EA4586BF}">
      <dgm:prSet/>
      <dgm:spPr/>
      <dgm:t>
        <a:bodyPr/>
        <a:lstStyle/>
        <a:p>
          <a:endParaRPr lang="en-US"/>
        </a:p>
      </dgm:t>
    </dgm:pt>
    <dgm:pt modelId="{8172330D-2DFE-4353-B0C0-722BDD42E47F}" type="sibTrans" cxnId="{3B3362B0-D450-4B1C-9470-9140EA4586BF}">
      <dgm:prSet/>
      <dgm:spPr/>
      <dgm:t>
        <a:bodyPr/>
        <a:lstStyle/>
        <a:p>
          <a:endParaRPr lang="en-US"/>
        </a:p>
      </dgm:t>
    </dgm:pt>
    <dgm:pt modelId="{76201947-BE11-414C-A728-AB0A3C758F72}">
      <dgm:prSet/>
      <dgm:spPr/>
      <dgm:t>
        <a:bodyPr/>
        <a:lstStyle/>
        <a:p>
          <a:r>
            <a:rPr lang="en-US"/>
            <a:t>Latency Critical IoT</a:t>
          </a:r>
        </a:p>
      </dgm:t>
    </dgm:pt>
    <dgm:pt modelId="{68FC8659-73D2-4361-AD40-86CDB5CB19DF}" type="parTrans" cxnId="{4903AC7D-A67F-4E16-988B-CD90F6DFF719}">
      <dgm:prSet/>
      <dgm:spPr/>
      <dgm:t>
        <a:bodyPr/>
        <a:lstStyle/>
        <a:p>
          <a:endParaRPr lang="en-US"/>
        </a:p>
      </dgm:t>
    </dgm:pt>
    <dgm:pt modelId="{7B3712F1-54CC-4D70-9693-BFE7B6FC2D61}" type="sibTrans" cxnId="{4903AC7D-A67F-4E16-988B-CD90F6DFF719}">
      <dgm:prSet/>
      <dgm:spPr/>
      <dgm:t>
        <a:bodyPr/>
        <a:lstStyle/>
        <a:p>
          <a:endParaRPr lang="en-US"/>
        </a:p>
      </dgm:t>
    </dgm:pt>
    <dgm:pt modelId="{77F8BA55-37C0-40DB-9DA0-F7472F1FA0D2}">
      <dgm:prSet/>
      <dgm:spPr/>
      <dgm:t>
        <a:bodyPr/>
        <a:lstStyle/>
        <a:p>
          <a:r>
            <a:rPr lang="en-US"/>
            <a:t>Characteristics of IoT</a:t>
          </a:r>
        </a:p>
      </dgm:t>
    </dgm:pt>
    <dgm:pt modelId="{D10E0AF6-BE08-4114-B29C-07599330C594}" type="parTrans" cxnId="{EDB6D4B9-3999-48EC-A881-1C8C0878F6E2}">
      <dgm:prSet/>
      <dgm:spPr/>
      <dgm:t>
        <a:bodyPr/>
        <a:lstStyle/>
        <a:p>
          <a:endParaRPr lang="en-US"/>
        </a:p>
      </dgm:t>
    </dgm:pt>
    <dgm:pt modelId="{85DB8C21-7F56-4C7C-93A9-7995B29A47C5}" type="sibTrans" cxnId="{EDB6D4B9-3999-48EC-A881-1C8C0878F6E2}">
      <dgm:prSet/>
      <dgm:spPr/>
      <dgm:t>
        <a:bodyPr/>
        <a:lstStyle/>
        <a:p>
          <a:endParaRPr lang="en-US"/>
        </a:p>
      </dgm:t>
    </dgm:pt>
    <dgm:pt modelId="{EF8B0077-3BA0-4783-BCD8-75224C481407}">
      <dgm:prSet/>
      <dgm:spPr/>
      <dgm:t>
        <a:bodyPr/>
        <a:lstStyle/>
        <a:p>
          <a:r>
            <a:rPr lang="en-US"/>
            <a:t>IoT Design Requirements</a:t>
          </a:r>
        </a:p>
      </dgm:t>
    </dgm:pt>
    <dgm:pt modelId="{3CB7E99C-A23E-48A4-B557-7F3878C30B7F}" type="parTrans" cxnId="{7B727C3E-B441-4B9E-9310-B37FCA1276B5}">
      <dgm:prSet/>
      <dgm:spPr/>
      <dgm:t>
        <a:bodyPr/>
        <a:lstStyle/>
        <a:p>
          <a:endParaRPr lang="en-US"/>
        </a:p>
      </dgm:t>
    </dgm:pt>
    <dgm:pt modelId="{2DBD1C02-4D2B-4697-882E-ED827546AF9B}" type="sibTrans" cxnId="{7B727C3E-B441-4B9E-9310-B37FCA1276B5}">
      <dgm:prSet/>
      <dgm:spPr/>
      <dgm:t>
        <a:bodyPr/>
        <a:lstStyle/>
        <a:p>
          <a:endParaRPr lang="en-US"/>
        </a:p>
      </dgm:t>
    </dgm:pt>
    <dgm:pt modelId="{6FDE1AF7-DA81-47F6-9D4A-F8691B0FEE3B}">
      <dgm:prSet/>
      <dgm:spPr/>
      <dgm:t>
        <a:bodyPr/>
        <a:lstStyle/>
        <a:p>
          <a:r>
            <a:rPr lang="en-US"/>
            <a:t>IoT Challenges</a:t>
          </a:r>
        </a:p>
      </dgm:t>
    </dgm:pt>
    <dgm:pt modelId="{97F8A424-EB6B-447C-A9EB-E82590AB77A6}" type="parTrans" cxnId="{5F2F3599-7668-48AC-AAF4-D0A7508B1A06}">
      <dgm:prSet/>
      <dgm:spPr/>
      <dgm:t>
        <a:bodyPr/>
        <a:lstStyle/>
        <a:p>
          <a:endParaRPr lang="en-US"/>
        </a:p>
      </dgm:t>
    </dgm:pt>
    <dgm:pt modelId="{E818EAAC-652E-4CD6-95DD-D1DF1CE18601}" type="sibTrans" cxnId="{5F2F3599-7668-48AC-AAF4-D0A7508B1A06}">
      <dgm:prSet/>
      <dgm:spPr/>
      <dgm:t>
        <a:bodyPr/>
        <a:lstStyle/>
        <a:p>
          <a:endParaRPr lang="en-US"/>
        </a:p>
      </dgm:t>
    </dgm:pt>
    <dgm:pt modelId="{62E38490-8D35-4DE2-91C1-44525887E8C1}">
      <dgm:prSet/>
      <dgm:spPr/>
      <dgm:t>
        <a:bodyPr/>
        <a:lstStyle/>
        <a:p>
          <a:pPr>
            <a:defRPr b="1"/>
          </a:pPr>
          <a:r>
            <a:rPr lang="en-US"/>
            <a:t>5G Networks for IoT</a:t>
          </a:r>
        </a:p>
      </dgm:t>
    </dgm:pt>
    <dgm:pt modelId="{334CFEB9-C6A0-4E46-A0DD-A0F1FFDFAB15}" type="parTrans" cxnId="{B4F7FB5F-8E8B-4F74-B7D7-747EAD7801F6}">
      <dgm:prSet/>
      <dgm:spPr/>
      <dgm:t>
        <a:bodyPr/>
        <a:lstStyle/>
        <a:p>
          <a:endParaRPr lang="en-US"/>
        </a:p>
      </dgm:t>
    </dgm:pt>
    <dgm:pt modelId="{6840CCE8-0B8B-4CFD-A11D-FD23C30D99A6}" type="sibTrans" cxnId="{B4F7FB5F-8E8B-4F74-B7D7-747EAD7801F6}">
      <dgm:prSet/>
      <dgm:spPr/>
      <dgm:t>
        <a:bodyPr/>
        <a:lstStyle/>
        <a:p>
          <a:endParaRPr lang="en-US"/>
        </a:p>
      </dgm:t>
    </dgm:pt>
    <dgm:pt modelId="{2D31FF7A-608A-46AD-94D5-4F7AEC5A58B2}">
      <dgm:prSet/>
      <dgm:spPr/>
      <dgm:t>
        <a:bodyPr/>
        <a:lstStyle/>
        <a:p>
          <a:r>
            <a:rPr lang="en-US"/>
            <a:t>Existing Networks</a:t>
          </a:r>
        </a:p>
      </dgm:t>
    </dgm:pt>
    <dgm:pt modelId="{ECF9AA66-F5B3-4007-A667-03B92B563D72}" type="parTrans" cxnId="{9F5AE73B-D4F6-413B-B7D6-CA367D1129CB}">
      <dgm:prSet/>
      <dgm:spPr/>
      <dgm:t>
        <a:bodyPr/>
        <a:lstStyle/>
        <a:p>
          <a:endParaRPr lang="en-US"/>
        </a:p>
      </dgm:t>
    </dgm:pt>
    <dgm:pt modelId="{D7BF8209-27AB-4633-AE07-3648CF29B91B}" type="sibTrans" cxnId="{9F5AE73B-D4F6-413B-B7D6-CA367D1129CB}">
      <dgm:prSet/>
      <dgm:spPr/>
      <dgm:t>
        <a:bodyPr/>
        <a:lstStyle/>
        <a:p>
          <a:endParaRPr lang="en-US"/>
        </a:p>
      </dgm:t>
    </dgm:pt>
    <dgm:pt modelId="{A998A963-8EB7-4361-BD15-025505F237A0}">
      <dgm:prSet/>
      <dgm:spPr/>
      <dgm:t>
        <a:bodyPr/>
        <a:lstStyle/>
        <a:p>
          <a:r>
            <a:rPr lang="en-US"/>
            <a:t>Cellular Technology</a:t>
          </a:r>
        </a:p>
      </dgm:t>
    </dgm:pt>
    <dgm:pt modelId="{90F51160-82D5-4364-84B2-C11D15B007A1}" type="parTrans" cxnId="{8B3DBDCF-E723-48AC-8410-2EBED4AF9940}">
      <dgm:prSet/>
      <dgm:spPr/>
      <dgm:t>
        <a:bodyPr/>
        <a:lstStyle/>
        <a:p>
          <a:endParaRPr lang="en-US"/>
        </a:p>
      </dgm:t>
    </dgm:pt>
    <dgm:pt modelId="{C47C4EA7-2EA0-45CD-A403-DD727C8F55C3}" type="sibTrans" cxnId="{8B3DBDCF-E723-48AC-8410-2EBED4AF9940}">
      <dgm:prSet/>
      <dgm:spPr/>
      <dgm:t>
        <a:bodyPr/>
        <a:lstStyle/>
        <a:p>
          <a:endParaRPr lang="en-US"/>
        </a:p>
      </dgm:t>
    </dgm:pt>
    <dgm:pt modelId="{DA026DE2-9B0F-4BA3-A1C1-0CF642FD7359}">
      <dgm:prSet/>
      <dgm:spPr/>
      <dgm:t>
        <a:bodyPr/>
        <a:lstStyle/>
        <a:p>
          <a:r>
            <a:rPr lang="en-US"/>
            <a:t>Network Enabler</a:t>
          </a:r>
        </a:p>
      </dgm:t>
    </dgm:pt>
    <dgm:pt modelId="{8C56A93A-6BC2-46AF-9851-04F843914124}" type="parTrans" cxnId="{B463A669-0FF0-4918-BB4F-4DB306B9668E}">
      <dgm:prSet/>
      <dgm:spPr/>
      <dgm:t>
        <a:bodyPr/>
        <a:lstStyle/>
        <a:p>
          <a:endParaRPr lang="en-US"/>
        </a:p>
      </dgm:t>
    </dgm:pt>
    <dgm:pt modelId="{E513F544-5732-471F-BE13-EDBA9E5BB561}" type="sibTrans" cxnId="{B463A669-0FF0-4918-BB4F-4DB306B9668E}">
      <dgm:prSet/>
      <dgm:spPr/>
      <dgm:t>
        <a:bodyPr/>
        <a:lstStyle/>
        <a:p>
          <a:endParaRPr lang="en-US"/>
        </a:p>
      </dgm:t>
    </dgm:pt>
    <dgm:pt modelId="{1CF87AB8-824D-467B-8749-4CF6032B2B83}">
      <dgm:prSet/>
      <dgm:spPr/>
      <dgm:t>
        <a:bodyPr/>
        <a:lstStyle/>
        <a:p>
          <a:r>
            <a:rPr lang="en-US"/>
            <a:t>NDN</a:t>
          </a:r>
        </a:p>
      </dgm:t>
    </dgm:pt>
    <dgm:pt modelId="{BBA1CB4C-DD7E-42E6-A22E-6AE43D3322F3}" type="parTrans" cxnId="{9B97A4D0-E10D-4CF8-900E-052E198B7466}">
      <dgm:prSet/>
      <dgm:spPr/>
      <dgm:t>
        <a:bodyPr/>
        <a:lstStyle/>
        <a:p>
          <a:endParaRPr lang="en-US"/>
        </a:p>
      </dgm:t>
    </dgm:pt>
    <dgm:pt modelId="{9D8A0F17-6E42-488C-89D4-77529C2851AC}" type="sibTrans" cxnId="{9B97A4D0-E10D-4CF8-900E-052E198B7466}">
      <dgm:prSet/>
      <dgm:spPr/>
      <dgm:t>
        <a:bodyPr/>
        <a:lstStyle/>
        <a:p>
          <a:endParaRPr lang="en-US"/>
        </a:p>
      </dgm:t>
    </dgm:pt>
    <dgm:pt modelId="{AF810A41-AF21-4C95-B762-8EFC174DE266}">
      <dgm:prSet/>
      <dgm:spPr/>
      <dgm:t>
        <a:bodyPr/>
        <a:lstStyle/>
        <a:p>
          <a:r>
            <a:rPr lang="en-US"/>
            <a:t>SDN</a:t>
          </a:r>
        </a:p>
      </dgm:t>
    </dgm:pt>
    <dgm:pt modelId="{806883BA-32AE-40DA-9DA4-5611D6CA68BC}" type="parTrans" cxnId="{3ACDDA6F-2C1B-4C2E-9478-99A9A1100AFC}">
      <dgm:prSet/>
      <dgm:spPr/>
      <dgm:t>
        <a:bodyPr/>
        <a:lstStyle/>
        <a:p>
          <a:endParaRPr lang="en-US"/>
        </a:p>
      </dgm:t>
    </dgm:pt>
    <dgm:pt modelId="{9A13116B-CE8C-456C-A7A0-799633FE1B73}" type="sibTrans" cxnId="{3ACDDA6F-2C1B-4C2E-9478-99A9A1100AFC}">
      <dgm:prSet/>
      <dgm:spPr/>
      <dgm:t>
        <a:bodyPr/>
        <a:lstStyle/>
        <a:p>
          <a:endParaRPr lang="en-US"/>
        </a:p>
      </dgm:t>
    </dgm:pt>
    <dgm:pt modelId="{30769A23-8A7F-49B3-BD0F-67480873ECAC}">
      <dgm:prSet/>
      <dgm:spPr/>
      <dgm:t>
        <a:bodyPr/>
        <a:lstStyle/>
        <a:p>
          <a:pPr>
            <a:defRPr b="1"/>
          </a:pPr>
          <a:r>
            <a:rPr lang="en-US"/>
            <a:t>Research Challenges and Future Directions</a:t>
          </a:r>
        </a:p>
      </dgm:t>
    </dgm:pt>
    <dgm:pt modelId="{B04FFE71-3E20-439D-A9EC-5419506624E5}" type="parTrans" cxnId="{38032542-DA4C-4269-90AD-E81759CC96F3}">
      <dgm:prSet/>
      <dgm:spPr/>
      <dgm:t>
        <a:bodyPr/>
        <a:lstStyle/>
        <a:p>
          <a:endParaRPr lang="en-US"/>
        </a:p>
      </dgm:t>
    </dgm:pt>
    <dgm:pt modelId="{62E5AD49-CDF3-4353-83C7-6EC3104B2765}" type="sibTrans" cxnId="{38032542-DA4C-4269-90AD-E81759CC96F3}">
      <dgm:prSet/>
      <dgm:spPr/>
      <dgm:t>
        <a:bodyPr/>
        <a:lstStyle/>
        <a:p>
          <a:endParaRPr lang="en-US"/>
        </a:p>
      </dgm:t>
    </dgm:pt>
    <dgm:pt modelId="{56959404-D2D6-44F0-9182-CE951F53EBEF}" type="pres">
      <dgm:prSet presAssocID="{5AEBA08B-D890-482C-9823-B76C37696087}" presName="root" presStyleCnt="0">
        <dgm:presLayoutVars>
          <dgm:dir/>
          <dgm:resizeHandles val="exact"/>
        </dgm:presLayoutVars>
      </dgm:prSet>
      <dgm:spPr/>
    </dgm:pt>
    <dgm:pt modelId="{21153472-1631-441C-B25D-235963813287}" type="pres">
      <dgm:prSet presAssocID="{C68554A3-DD53-4DBC-BC41-64E24B8D11E2}" presName="compNode" presStyleCnt="0"/>
      <dgm:spPr/>
    </dgm:pt>
    <dgm:pt modelId="{10339ED2-CD9B-424B-B8C4-69B7524C5A63}" type="pres">
      <dgm:prSet presAssocID="{C68554A3-DD53-4DBC-BC41-64E24B8D11E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router"/>
        </a:ext>
      </dgm:extLst>
    </dgm:pt>
    <dgm:pt modelId="{04B83770-7E20-40CF-B65F-3F8DAF1E0769}" type="pres">
      <dgm:prSet presAssocID="{C68554A3-DD53-4DBC-BC41-64E24B8D11E2}" presName="iconSpace" presStyleCnt="0"/>
      <dgm:spPr/>
    </dgm:pt>
    <dgm:pt modelId="{2096CDF9-7775-4F0F-98E1-C131F122C10E}" type="pres">
      <dgm:prSet presAssocID="{C68554A3-DD53-4DBC-BC41-64E24B8D11E2}" presName="parTx" presStyleLbl="revTx" presStyleIdx="0" presStyleCnt="6">
        <dgm:presLayoutVars>
          <dgm:chMax val="0"/>
          <dgm:chPref val="0"/>
        </dgm:presLayoutVars>
      </dgm:prSet>
      <dgm:spPr/>
    </dgm:pt>
    <dgm:pt modelId="{B583BFB9-882D-468B-BBF0-B56893D8E008}" type="pres">
      <dgm:prSet presAssocID="{C68554A3-DD53-4DBC-BC41-64E24B8D11E2}" presName="txSpace" presStyleCnt="0"/>
      <dgm:spPr/>
    </dgm:pt>
    <dgm:pt modelId="{55499A4B-3576-44F9-9097-157DE4F4FE62}" type="pres">
      <dgm:prSet presAssocID="{C68554A3-DD53-4DBC-BC41-64E24B8D11E2}" presName="desTx" presStyleLbl="revTx" presStyleIdx="1" presStyleCnt="6">
        <dgm:presLayoutVars/>
      </dgm:prSet>
      <dgm:spPr/>
    </dgm:pt>
    <dgm:pt modelId="{41EF2FC5-B70A-45FB-B968-0763DAB8DF2D}" type="pres">
      <dgm:prSet presAssocID="{8D8EFB2B-9752-4B49-8CFE-484F6533A922}" presName="sibTrans" presStyleCnt="0"/>
      <dgm:spPr/>
    </dgm:pt>
    <dgm:pt modelId="{26F97728-4C00-4467-B2E4-D12232401FF9}" type="pres">
      <dgm:prSet presAssocID="{62E38490-8D35-4DE2-91C1-44525887E8C1}" presName="compNode" presStyleCnt="0"/>
      <dgm:spPr/>
    </dgm:pt>
    <dgm:pt modelId="{1235BED9-ECF0-4ADF-A92A-6A46CC7E31C3}" type="pres">
      <dgm:prSet presAssocID="{62E38490-8D35-4DE2-91C1-44525887E8C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Fi"/>
        </a:ext>
      </dgm:extLst>
    </dgm:pt>
    <dgm:pt modelId="{58279A15-BF6E-4CBE-B113-ADD3B6AD0E64}" type="pres">
      <dgm:prSet presAssocID="{62E38490-8D35-4DE2-91C1-44525887E8C1}" presName="iconSpace" presStyleCnt="0"/>
      <dgm:spPr/>
    </dgm:pt>
    <dgm:pt modelId="{39411B9A-5904-47C1-A300-F64CCDC0F3A6}" type="pres">
      <dgm:prSet presAssocID="{62E38490-8D35-4DE2-91C1-44525887E8C1}" presName="parTx" presStyleLbl="revTx" presStyleIdx="2" presStyleCnt="6">
        <dgm:presLayoutVars>
          <dgm:chMax val="0"/>
          <dgm:chPref val="0"/>
        </dgm:presLayoutVars>
      </dgm:prSet>
      <dgm:spPr/>
    </dgm:pt>
    <dgm:pt modelId="{F9E43A1D-BF4A-4787-8D78-BD25FE6658BB}" type="pres">
      <dgm:prSet presAssocID="{62E38490-8D35-4DE2-91C1-44525887E8C1}" presName="txSpace" presStyleCnt="0"/>
      <dgm:spPr/>
    </dgm:pt>
    <dgm:pt modelId="{9CB2A133-7B7A-4F0B-A543-DE6E09752E19}" type="pres">
      <dgm:prSet presAssocID="{62E38490-8D35-4DE2-91C1-44525887E8C1}" presName="desTx" presStyleLbl="revTx" presStyleIdx="3" presStyleCnt="6">
        <dgm:presLayoutVars/>
      </dgm:prSet>
      <dgm:spPr/>
    </dgm:pt>
    <dgm:pt modelId="{17236336-4869-4A8D-A14D-9B55E41C1A30}" type="pres">
      <dgm:prSet presAssocID="{6840CCE8-0B8B-4CFD-A11D-FD23C30D99A6}" presName="sibTrans" presStyleCnt="0"/>
      <dgm:spPr/>
    </dgm:pt>
    <dgm:pt modelId="{9FDACBEA-C7B6-4867-AA9E-1886BD939FEE}" type="pres">
      <dgm:prSet presAssocID="{30769A23-8A7F-49B3-BD0F-67480873ECAC}" presName="compNode" presStyleCnt="0"/>
      <dgm:spPr/>
    </dgm:pt>
    <dgm:pt modelId="{74D5A62A-317A-42D9-AE03-BEFE71F318B3}" type="pres">
      <dgm:prSet presAssocID="{30769A23-8A7F-49B3-BD0F-67480873ECA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DA00D629-2BB7-4D3C-AFCA-B68257B2814B}" type="pres">
      <dgm:prSet presAssocID="{30769A23-8A7F-49B3-BD0F-67480873ECAC}" presName="iconSpace" presStyleCnt="0"/>
      <dgm:spPr/>
    </dgm:pt>
    <dgm:pt modelId="{69FD5DCB-0591-4F85-9980-6960EE96A45F}" type="pres">
      <dgm:prSet presAssocID="{30769A23-8A7F-49B3-BD0F-67480873ECAC}" presName="parTx" presStyleLbl="revTx" presStyleIdx="4" presStyleCnt="6">
        <dgm:presLayoutVars>
          <dgm:chMax val="0"/>
          <dgm:chPref val="0"/>
        </dgm:presLayoutVars>
      </dgm:prSet>
      <dgm:spPr/>
    </dgm:pt>
    <dgm:pt modelId="{BAD6B15D-10EE-460C-BFDB-70922AE2A3D7}" type="pres">
      <dgm:prSet presAssocID="{30769A23-8A7F-49B3-BD0F-67480873ECAC}" presName="txSpace" presStyleCnt="0"/>
      <dgm:spPr/>
    </dgm:pt>
    <dgm:pt modelId="{6EBBB221-70B5-497C-9537-276780BFAC88}" type="pres">
      <dgm:prSet presAssocID="{30769A23-8A7F-49B3-BD0F-67480873ECAC}" presName="desTx" presStyleLbl="revTx" presStyleIdx="5" presStyleCnt="6">
        <dgm:presLayoutVars/>
      </dgm:prSet>
      <dgm:spPr/>
    </dgm:pt>
  </dgm:ptLst>
  <dgm:cxnLst>
    <dgm:cxn modelId="{73CFDF0E-0454-4582-B83D-1BB7AFEE9550}" type="presOf" srcId="{1CF87AB8-824D-467B-8749-4CF6032B2B83}" destId="{9CB2A133-7B7A-4F0B-A543-DE6E09752E19}" srcOrd="0" destOrd="3" presId="urn:microsoft.com/office/officeart/2018/5/layout/CenteredIconLabelDescriptionList"/>
    <dgm:cxn modelId="{22ED8B1A-362D-4771-B733-04F17F8C3B81}" srcId="{5AEBA08B-D890-482C-9823-B76C37696087}" destId="{C68554A3-DD53-4DBC-BC41-64E24B8D11E2}" srcOrd="0" destOrd="0" parTransId="{9448F859-477A-4EB4-88E2-72EB7BD29660}" sibTransId="{8D8EFB2B-9752-4B49-8CFE-484F6533A922}"/>
    <dgm:cxn modelId="{5B39A41D-CD83-48F2-A7CD-C3A589D939AE}" type="presOf" srcId="{6FDE1AF7-DA81-47F6-9D4A-F8691B0FEE3B}" destId="{55499A4B-3576-44F9-9097-157DE4F4FE62}" srcOrd="0" destOrd="4" presId="urn:microsoft.com/office/officeart/2018/5/layout/CenteredIconLabelDescriptionList"/>
    <dgm:cxn modelId="{F7DD4028-880E-4EC0-89C5-C2C30D938D5B}" type="presOf" srcId="{2D31FF7A-608A-46AD-94D5-4F7AEC5A58B2}" destId="{9CB2A133-7B7A-4F0B-A543-DE6E09752E19}" srcOrd="0" destOrd="0" presId="urn:microsoft.com/office/officeart/2018/5/layout/CenteredIconLabelDescriptionList"/>
    <dgm:cxn modelId="{B86A1936-A403-4F98-AC63-331BD6A769DE}" type="presOf" srcId="{C68554A3-DD53-4DBC-BC41-64E24B8D11E2}" destId="{2096CDF9-7775-4F0F-98E1-C131F122C10E}" srcOrd="0" destOrd="0" presId="urn:microsoft.com/office/officeart/2018/5/layout/CenteredIconLabelDescriptionList"/>
    <dgm:cxn modelId="{9F5AE73B-D4F6-413B-B7D6-CA367D1129CB}" srcId="{62E38490-8D35-4DE2-91C1-44525887E8C1}" destId="{2D31FF7A-608A-46AD-94D5-4F7AEC5A58B2}" srcOrd="0" destOrd="0" parTransId="{ECF9AA66-F5B3-4007-A667-03B92B563D72}" sibTransId="{D7BF8209-27AB-4633-AE07-3648CF29B91B}"/>
    <dgm:cxn modelId="{7B727C3E-B441-4B9E-9310-B37FCA1276B5}" srcId="{C68554A3-DD53-4DBC-BC41-64E24B8D11E2}" destId="{EF8B0077-3BA0-4783-BCD8-75224C481407}" srcOrd="3" destOrd="0" parTransId="{3CB7E99C-A23E-48A4-B557-7F3878C30B7F}" sibTransId="{2DBD1C02-4D2B-4697-882E-ED827546AF9B}"/>
    <dgm:cxn modelId="{38032542-DA4C-4269-90AD-E81759CC96F3}" srcId="{5AEBA08B-D890-482C-9823-B76C37696087}" destId="{30769A23-8A7F-49B3-BD0F-67480873ECAC}" srcOrd="2" destOrd="0" parTransId="{B04FFE71-3E20-439D-A9EC-5419506624E5}" sibTransId="{62E5AD49-CDF3-4353-83C7-6EC3104B2765}"/>
    <dgm:cxn modelId="{CD11DF43-C06E-4BF6-899B-478597F375A2}" type="presOf" srcId="{5AEBA08B-D890-482C-9823-B76C37696087}" destId="{56959404-D2D6-44F0-9182-CE951F53EBEF}" srcOrd="0" destOrd="0" presId="urn:microsoft.com/office/officeart/2018/5/layout/CenteredIconLabelDescriptionList"/>
    <dgm:cxn modelId="{B4F7FB5F-8E8B-4F74-B7D7-747EAD7801F6}" srcId="{5AEBA08B-D890-482C-9823-B76C37696087}" destId="{62E38490-8D35-4DE2-91C1-44525887E8C1}" srcOrd="1" destOrd="0" parTransId="{334CFEB9-C6A0-4E46-A0DD-A0F1FFDFAB15}" sibTransId="{6840CCE8-0B8B-4CFD-A11D-FD23C30D99A6}"/>
    <dgm:cxn modelId="{8F0B1066-9FD4-4AAE-A1F3-737FC464494A}" type="presOf" srcId="{76201947-BE11-414C-A728-AB0A3C758F72}" destId="{55499A4B-3576-44F9-9097-157DE4F4FE62}" srcOrd="0" destOrd="1" presId="urn:microsoft.com/office/officeart/2018/5/layout/CenteredIconLabelDescriptionList"/>
    <dgm:cxn modelId="{B463A669-0FF0-4918-BB4F-4DB306B9668E}" srcId="{62E38490-8D35-4DE2-91C1-44525887E8C1}" destId="{DA026DE2-9B0F-4BA3-A1C1-0CF642FD7359}" srcOrd="2" destOrd="0" parTransId="{8C56A93A-6BC2-46AF-9851-04F843914124}" sibTransId="{E513F544-5732-471F-BE13-EDBA9E5BB561}"/>
    <dgm:cxn modelId="{3ACDDA6F-2C1B-4C2E-9478-99A9A1100AFC}" srcId="{62E38490-8D35-4DE2-91C1-44525887E8C1}" destId="{AF810A41-AF21-4C95-B762-8EFC174DE266}" srcOrd="4" destOrd="0" parTransId="{806883BA-32AE-40DA-9DA4-5611D6CA68BC}" sibTransId="{9A13116B-CE8C-456C-A7A0-799633FE1B73}"/>
    <dgm:cxn modelId="{4903AC7D-A67F-4E16-988B-CD90F6DFF719}" srcId="{C68554A3-DD53-4DBC-BC41-64E24B8D11E2}" destId="{76201947-BE11-414C-A728-AB0A3C758F72}" srcOrd="1" destOrd="0" parTransId="{68FC8659-73D2-4361-AD40-86CDB5CB19DF}" sibTransId="{7B3712F1-54CC-4D70-9693-BFE7B6FC2D61}"/>
    <dgm:cxn modelId="{1B6EC486-2767-445F-9785-B535AFE01731}" type="presOf" srcId="{DA026DE2-9B0F-4BA3-A1C1-0CF642FD7359}" destId="{9CB2A133-7B7A-4F0B-A543-DE6E09752E19}" srcOrd="0" destOrd="2" presId="urn:microsoft.com/office/officeart/2018/5/layout/CenteredIconLabelDescriptionList"/>
    <dgm:cxn modelId="{0E6ABD8F-2CE8-42CB-982E-F46DEB6D7A3C}" type="presOf" srcId="{62E38490-8D35-4DE2-91C1-44525887E8C1}" destId="{39411B9A-5904-47C1-A300-F64CCDC0F3A6}" srcOrd="0" destOrd="0" presId="urn:microsoft.com/office/officeart/2018/5/layout/CenteredIconLabelDescriptionList"/>
    <dgm:cxn modelId="{5F2F3599-7668-48AC-AAF4-D0A7508B1A06}" srcId="{C68554A3-DD53-4DBC-BC41-64E24B8D11E2}" destId="{6FDE1AF7-DA81-47F6-9D4A-F8691B0FEE3B}" srcOrd="4" destOrd="0" parTransId="{97F8A424-EB6B-447C-A9EB-E82590AB77A6}" sibTransId="{E818EAAC-652E-4CD6-95DD-D1DF1CE18601}"/>
    <dgm:cxn modelId="{B31100A7-F4DD-4D25-89DF-48C439557A14}" type="presOf" srcId="{5146BDCF-4D42-4F52-8724-7B89F2A37419}" destId="{55499A4B-3576-44F9-9097-157DE4F4FE62}" srcOrd="0" destOrd="0" presId="urn:microsoft.com/office/officeart/2018/5/layout/CenteredIconLabelDescriptionList"/>
    <dgm:cxn modelId="{3B3362B0-D450-4B1C-9470-9140EA4586BF}" srcId="{C68554A3-DD53-4DBC-BC41-64E24B8D11E2}" destId="{5146BDCF-4D42-4F52-8724-7B89F2A37419}" srcOrd="0" destOrd="0" parTransId="{9C6EDA26-8F0B-4DC6-A978-0A87FE90699E}" sibTransId="{8172330D-2DFE-4353-B0C0-722BDD42E47F}"/>
    <dgm:cxn modelId="{0680CFB6-F478-49AD-830E-89088E70703C}" type="presOf" srcId="{30769A23-8A7F-49B3-BD0F-67480873ECAC}" destId="{69FD5DCB-0591-4F85-9980-6960EE96A45F}" srcOrd="0" destOrd="0" presId="urn:microsoft.com/office/officeart/2018/5/layout/CenteredIconLabelDescriptionList"/>
    <dgm:cxn modelId="{EDB6D4B9-3999-48EC-A881-1C8C0878F6E2}" srcId="{C68554A3-DD53-4DBC-BC41-64E24B8D11E2}" destId="{77F8BA55-37C0-40DB-9DA0-F7472F1FA0D2}" srcOrd="2" destOrd="0" parTransId="{D10E0AF6-BE08-4114-B29C-07599330C594}" sibTransId="{85DB8C21-7F56-4C7C-93A9-7995B29A47C5}"/>
    <dgm:cxn modelId="{3AC426C4-A74D-4496-8032-5088C44AF0DC}" type="presOf" srcId="{EF8B0077-3BA0-4783-BCD8-75224C481407}" destId="{55499A4B-3576-44F9-9097-157DE4F4FE62}" srcOrd="0" destOrd="3" presId="urn:microsoft.com/office/officeart/2018/5/layout/CenteredIconLabelDescriptionList"/>
    <dgm:cxn modelId="{8B3DBDCF-E723-48AC-8410-2EBED4AF9940}" srcId="{62E38490-8D35-4DE2-91C1-44525887E8C1}" destId="{A998A963-8EB7-4361-BD15-025505F237A0}" srcOrd="1" destOrd="0" parTransId="{90F51160-82D5-4364-84B2-C11D15B007A1}" sibTransId="{C47C4EA7-2EA0-45CD-A403-DD727C8F55C3}"/>
    <dgm:cxn modelId="{9B97A4D0-E10D-4CF8-900E-052E198B7466}" srcId="{62E38490-8D35-4DE2-91C1-44525887E8C1}" destId="{1CF87AB8-824D-467B-8749-4CF6032B2B83}" srcOrd="3" destOrd="0" parTransId="{BBA1CB4C-DD7E-42E6-A22E-6AE43D3322F3}" sibTransId="{9D8A0F17-6E42-488C-89D4-77529C2851AC}"/>
    <dgm:cxn modelId="{6C3BB8D5-30B1-4F2E-965B-02E5D2629209}" type="presOf" srcId="{A998A963-8EB7-4361-BD15-025505F237A0}" destId="{9CB2A133-7B7A-4F0B-A543-DE6E09752E19}" srcOrd="0" destOrd="1" presId="urn:microsoft.com/office/officeart/2018/5/layout/CenteredIconLabelDescriptionList"/>
    <dgm:cxn modelId="{C1C07AFA-2C8A-4A39-B9A3-BCFCF4D5E3E3}" type="presOf" srcId="{AF810A41-AF21-4C95-B762-8EFC174DE266}" destId="{9CB2A133-7B7A-4F0B-A543-DE6E09752E19}" srcOrd="0" destOrd="4" presId="urn:microsoft.com/office/officeart/2018/5/layout/CenteredIconLabelDescriptionList"/>
    <dgm:cxn modelId="{055FC6FD-54B6-47C8-BD51-788D91F62A1A}" type="presOf" srcId="{77F8BA55-37C0-40DB-9DA0-F7472F1FA0D2}" destId="{55499A4B-3576-44F9-9097-157DE4F4FE62}" srcOrd="0" destOrd="2" presId="urn:microsoft.com/office/officeart/2018/5/layout/CenteredIconLabelDescriptionList"/>
    <dgm:cxn modelId="{2CF42CD7-3E46-4EB5-A948-99511AFEFC83}" type="presParOf" srcId="{56959404-D2D6-44F0-9182-CE951F53EBEF}" destId="{21153472-1631-441C-B25D-235963813287}" srcOrd="0" destOrd="0" presId="urn:microsoft.com/office/officeart/2018/5/layout/CenteredIconLabelDescriptionList"/>
    <dgm:cxn modelId="{C62049F3-A1DD-444F-AA39-119E8302413B}" type="presParOf" srcId="{21153472-1631-441C-B25D-235963813287}" destId="{10339ED2-CD9B-424B-B8C4-69B7524C5A63}" srcOrd="0" destOrd="0" presId="urn:microsoft.com/office/officeart/2018/5/layout/CenteredIconLabelDescriptionList"/>
    <dgm:cxn modelId="{77D55514-9973-4FC5-B102-C6E25181B125}" type="presParOf" srcId="{21153472-1631-441C-B25D-235963813287}" destId="{04B83770-7E20-40CF-B65F-3F8DAF1E0769}" srcOrd="1" destOrd="0" presId="urn:microsoft.com/office/officeart/2018/5/layout/CenteredIconLabelDescriptionList"/>
    <dgm:cxn modelId="{E2DB3F24-45AA-402D-B2C2-EBAD2B9E1FD2}" type="presParOf" srcId="{21153472-1631-441C-B25D-235963813287}" destId="{2096CDF9-7775-4F0F-98E1-C131F122C10E}" srcOrd="2" destOrd="0" presId="urn:microsoft.com/office/officeart/2018/5/layout/CenteredIconLabelDescriptionList"/>
    <dgm:cxn modelId="{D061EBAA-C036-41DE-8A6D-CF379092C888}" type="presParOf" srcId="{21153472-1631-441C-B25D-235963813287}" destId="{B583BFB9-882D-468B-BBF0-B56893D8E008}" srcOrd="3" destOrd="0" presId="urn:microsoft.com/office/officeart/2018/5/layout/CenteredIconLabelDescriptionList"/>
    <dgm:cxn modelId="{20817045-3000-43E3-B78C-A23ECB1995E1}" type="presParOf" srcId="{21153472-1631-441C-B25D-235963813287}" destId="{55499A4B-3576-44F9-9097-157DE4F4FE62}" srcOrd="4" destOrd="0" presId="urn:microsoft.com/office/officeart/2018/5/layout/CenteredIconLabelDescriptionList"/>
    <dgm:cxn modelId="{DF827A7E-C629-446F-B696-1E8A9C6E1940}" type="presParOf" srcId="{56959404-D2D6-44F0-9182-CE951F53EBEF}" destId="{41EF2FC5-B70A-45FB-B968-0763DAB8DF2D}" srcOrd="1" destOrd="0" presId="urn:microsoft.com/office/officeart/2018/5/layout/CenteredIconLabelDescriptionList"/>
    <dgm:cxn modelId="{A96F5881-5156-49C7-9E84-1F0DD7040E86}" type="presParOf" srcId="{56959404-D2D6-44F0-9182-CE951F53EBEF}" destId="{26F97728-4C00-4467-B2E4-D12232401FF9}" srcOrd="2" destOrd="0" presId="urn:microsoft.com/office/officeart/2018/5/layout/CenteredIconLabelDescriptionList"/>
    <dgm:cxn modelId="{98C3C602-6301-433F-AF1E-FCAED00CBE85}" type="presParOf" srcId="{26F97728-4C00-4467-B2E4-D12232401FF9}" destId="{1235BED9-ECF0-4ADF-A92A-6A46CC7E31C3}" srcOrd="0" destOrd="0" presId="urn:microsoft.com/office/officeart/2018/5/layout/CenteredIconLabelDescriptionList"/>
    <dgm:cxn modelId="{90EA53DF-5E0A-4FBD-AD61-CF9073FF58F7}" type="presParOf" srcId="{26F97728-4C00-4467-B2E4-D12232401FF9}" destId="{58279A15-BF6E-4CBE-B113-ADD3B6AD0E64}" srcOrd="1" destOrd="0" presId="urn:microsoft.com/office/officeart/2018/5/layout/CenteredIconLabelDescriptionList"/>
    <dgm:cxn modelId="{E5A71917-2785-417A-9EED-1791978CE688}" type="presParOf" srcId="{26F97728-4C00-4467-B2E4-D12232401FF9}" destId="{39411B9A-5904-47C1-A300-F64CCDC0F3A6}" srcOrd="2" destOrd="0" presId="urn:microsoft.com/office/officeart/2018/5/layout/CenteredIconLabelDescriptionList"/>
    <dgm:cxn modelId="{0433A8AB-9141-42CF-AB88-701A736CCE74}" type="presParOf" srcId="{26F97728-4C00-4467-B2E4-D12232401FF9}" destId="{F9E43A1D-BF4A-4787-8D78-BD25FE6658BB}" srcOrd="3" destOrd="0" presId="urn:microsoft.com/office/officeart/2018/5/layout/CenteredIconLabelDescriptionList"/>
    <dgm:cxn modelId="{9F460089-4630-4B68-BB95-65E67257C292}" type="presParOf" srcId="{26F97728-4C00-4467-B2E4-D12232401FF9}" destId="{9CB2A133-7B7A-4F0B-A543-DE6E09752E19}" srcOrd="4" destOrd="0" presId="urn:microsoft.com/office/officeart/2018/5/layout/CenteredIconLabelDescriptionList"/>
    <dgm:cxn modelId="{C8D535C3-CCB5-46B9-B3DB-88477D4CC2BE}" type="presParOf" srcId="{56959404-D2D6-44F0-9182-CE951F53EBEF}" destId="{17236336-4869-4A8D-A14D-9B55E41C1A30}" srcOrd="3" destOrd="0" presId="urn:microsoft.com/office/officeart/2018/5/layout/CenteredIconLabelDescriptionList"/>
    <dgm:cxn modelId="{79D291D9-AF1A-4568-BF98-0FDA8CEEF68E}" type="presParOf" srcId="{56959404-D2D6-44F0-9182-CE951F53EBEF}" destId="{9FDACBEA-C7B6-4867-AA9E-1886BD939FEE}" srcOrd="4" destOrd="0" presId="urn:microsoft.com/office/officeart/2018/5/layout/CenteredIconLabelDescriptionList"/>
    <dgm:cxn modelId="{459AAA87-CE97-4B80-B9CC-DF1A04731113}" type="presParOf" srcId="{9FDACBEA-C7B6-4867-AA9E-1886BD939FEE}" destId="{74D5A62A-317A-42D9-AE03-BEFE71F318B3}" srcOrd="0" destOrd="0" presId="urn:microsoft.com/office/officeart/2018/5/layout/CenteredIconLabelDescriptionList"/>
    <dgm:cxn modelId="{1A248A2A-8122-4050-ACA3-EE8C1A50D6CB}" type="presParOf" srcId="{9FDACBEA-C7B6-4867-AA9E-1886BD939FEE}" destId="{DA00D629-2BB7-4D3C-AFCA-B68257B2814B}" srcOrd="1" destOrd="0" presId="urn:microsoft.com/office/officeart/2018/5/layout/CenteredIconLabelDescriptionList"/>
    <dgm:cxn modelId="{1148904F-3DE4-430F-BEE9-BD8E08FFFCA7}" type="presParOf" srcId="{9FDACBEA-C7B6-4867-AA9E-1886BD939FEE}" destId="{69FD5DCB-0591-4F85-9980-6960EE96A45F}" srcOrd="2" destOrd="0" presId="urn:microsoft.com/office/officeart/2018/5/layout/CenteredIconLabelDescriptionList"/>
    <dgm:cxn modelId="{246F3B79-CEE3-4078-B0B1-58645E72FA5F}" type="presParOf" srcId="{9FDACBEA-C7B6-4867-AA9E-1886BD939FEE}" destId="{BAD6B15D-10EE-460C-BFDB-70922AE2A3D7}" srcOrd="3" destOrd="0" presId="urn:microsoft.com/office/officeart/2018/5/layout/CenteredIconLabelDescriptionList"/>
    <dgm:cxn modelId="{1F6EF69A-BC31-4CA0-B93D-EC286353EA2B}" type="presParOf" srcId="{9FDACBEA-C7B6-4867-AA9E-1886BD939FEE}" destId="{6EBBB221-70B5-497C-9537-276780BFAC88}"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8963AE-C002-413A-A511-9D6B5A5567A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92BCE64D-AA44-4898-AF37-CA719C462783}">
      <dgm:prSet/>
      <dgm:spPr/>
      <dgm:t>
        <a:bodyPr/>
        <a:lstStyle/>
        <a:p>
          <a:r>
            <a:rPr lang="en-US"/>
            <a:t>Smart Home</a:t>
          </a:r>
        </a:p>
      </dgm:t>
    </dgm:pt>
    <dgm:pt modelId="{381FCFCF-82D7-4562-A91E-2782A08E50F9}" type="parTrans" cxnId="{ABEC903E-DFFA-49CB-8305-D2993184F24F}">
      <dgm:prSet/>
      <dgm:spPr/>
      <dgm:t>
        <a:bodyPr/>
        <a:lstStyle/>
        <a:p>
          <a:endParaRPr lang="en-US"/>
        </a:p>
      </dgm:t>
    </dgm:pt>
    <dgm:pt modelId="{3BB899ED-E500-4454-BBC9-C8151C351ABA}" type="sibTrans" cxnId="{ABEC903E-DFFA-49CB-8305-D2993184F24F}">
      <dgm:prSet/>
      <dgm:spPr/>
      <dgm:t>
        <a:bodyPr/>
        <a:lstStyle/>
        <a:p>
          <a:endParaRPr lang="en-US"/>
        </a:p>
      </dgm:t>
    </dgm:pt>
    <dgm:pt modelId="{679FF3CA-A9F6-446E-A31B-C912F10AF023}">
      <dgm:prSet/>
      <dgm:spPr/>
      <dgm:t>
        <a:bodyPr/>
        <a:lstStyle/>
        <a:p>
          <a:r>
            <a:rPr lang="en-US"/>
            <a:t>Intelligent Transportation Systems</a:t>
          </a:r>
        </a:p>
      </dgm:t>
    </dgm:pt>
    <dgm:pt modelId="{99B0DEF1-B31F-4EED-9683-6C64A632460E}" type="parTrans" cxnId="{D674B108-0129-414E-9D33-940548766AD3}">
      <dgm:prSet/>
      <dgm:spPr/>
      <dgm:t>
        <a:bodyPr/>
        <a:lstStyle/>
        <a:p>
          <a:endParaRPr lang="en-US"/>
        </a:p>
      </dgm:t>
    </dgm:pt>
    <dgm:pt modelId="{B9AAF9C0-E283-4593-9611-D4C34F635A48}" type="sibTrans" cxnId="{D674B108-0129-414E-9D33-940548766AD3}">
      <dgm:prSet/>
      <dgm:spPr/>
      <dgm:t>
        <a:bodyPr/>
        <a:lstStyle/>
        <a:p>
          <a:endParaRPr lang="en-US"/>
        </a:p>
      </dgm:t>
    </dgm:pt>
    <dgm:pt modelId="{E96595DE-0BA5-4670-8879-D1F1F9D50AA6}">
      <dgm:prSet/>
      <dgm:spPr/>
      <dgm:t>
        <a:bodyPr/>
        <a:lstStyle/>
        <a:p>
          <a:r>
            <a:rPr lang="en-US"/>
            <a:t>Industrial</a:t>
          </a:r>
        </a:p>
      </dgm:t>
    </dgm:pt>
    <dgm:pt modelId="{CC8838E4-5F62-4F5D-BB60-B7D88B414F80}" type="parTrans" cxnId="{B91198C6-C102-4765-A633-6742A443DE8B}">
      <dgm:prSet/>
      <dgm:spPr/>
      <dgm:t>
        <a:bodyPr/>
        <a:lstStyle/>
        <a:p>
          <a:endParaRPr lang="en-US"/>
        </a:p>
      </dgm:t>
    </dgm:pt>
    <dgm:pt modelId="{887C1EA3-B59E-4F1C-A566-174FB64ED96A}" type="sibTrans" cxnId="{B91198C6-C102-4765-A633-6742A443DE8B}">
      <dgm:prSet/>
      <dgm:spPr/>
      <dgm:t>
        <a:bodyPr/>
        <a:lstStyle/>
        <a:p>
          <a:endParaRPr lang="en-US"/>
        </a:p>
      </dgm:t>
    </dgm:pt>
    <dgm:pt modelId="{FEEE227C-D745-4377-BF59-CEC272655719}">
      <dgm:prSet/>
      <dgm:spPr/>
      <dgm:t>
        <a:bodyPr/>
        <a:lstStyle/>
        <a:p>
          <a:r>
            <a:rPr lang="en-US"/>
            <a:t>Smart Healthcare</a:t>
          </a:r>
        </a:p>
      </dgm:t>
    </dgm:pt>
    <dgm:pt modelId="{ABC3095C-C1BC-4149-9E0B-EDDB8102633F}" type="parTrans" cxnId="{B3F35365-EA9C-434F-9315-C3C579214C42}">
      <dgm:prSet/>
      <dgm:spPr/>
      <dgm:t>
        <a:bodyPr/>
        <a:lstStyle/>
        <a:p>
          <a:endParaRPr lang="en-US"/>
        </a:p>
      </dgm:t>
    </dgm:pt>
    <dgm:pt modelId="{DEF1669A-C26F-4D78-B305-F3246BB6216B}" type="sibTrans" cxnId="{B3F35365-EA9C-434F-9315-C3C579214C42}">
      <dgm:prSet/>
      <dgm:spPr/>
      <dgm:t>
        <a:bodyPr/>
        <a:lstStyle/>
        <a:p>
          <a:endParaRPr lang="en-US"/>
        </a:p>
      </dgm:t>
    </dgm:pt>
    <dgm:pt modelId="{21A9AEAD-BE72-D840-B82B-147D9307B6C4}" type="pres">
      <dgm:prSet presAssocID="{618963AE-C002-413A-A511-9D6B5A5567A7}" presName="linear" presStyleCnt="0">
        <dgm:presLayoutVars>
          <dgm:animLvl val="lvl"/>
          <dgm:resizeHandles val="exact"/>
        </dgm:presLayoutVars>
      </dgm:prSet>
      <dgm:spPr/>
    </dgm:pt>
    <dgm:pt modelId="{196C641A-98CC-CD4A-974C-A397283F9CD8}" type="pres">
      <dgm:prSet presAssocID="{92BCE64D-AA44-4898-AF37-CA719C462783}" presName="parentText" presStyleLbl="node1" presStyleIdx="0" presStyleCnt="4">
        <dgm:presLayoutVars>
          <dgm:chMax val="0"/>
          <dgm:bulletEnabled val="1"/>
        </dgm:presLayoutVars>
      </dgm:prSet>
      <dgm:spPr/>
    </dgm:pt>
    <dgm:pt modelId="{CF20907E-785E-C041-82AA-7351C55628A0}" type="pres">
      <dgm:prSet presAssocID="{3BB899ED-E500-4454-BBC9-C8151C351ABA}" presName="spacer" presStyleCnt="0"/>
      <dgm:spPr/>
    </dgm:pt>
    <dgm:pt modelId="{61881F7C-546A-5441-ABA9-DB06D3B30436}" type="pres">
      <dgm:prSet presAssocID="{679FF3CA-A9F6-446E-A31B-C912F10AF023}" presName="parentText" presStyleLbl="node1" presStyleIdx="1" presStyleCnt="4">
        <dgm:presLayoutVars>
          <dgm:chMax val="0"/>
          <dgm:bulletEnabled val="1"/>
        </dgm:presLayoutVars>
      </dgm:prSet>
      <dgm:spPr/>
    </dgm:pt>
    <dgm:pt modelId="{D452C6E9-4623-B249-8442-E938FD129602}" type="pres">
      <dgm:prSet presAssocID="{B9AAF9C0-E283-4593-9611-D4C34F635A48}" presName="spacer" presStyleCnt="0"/>
      <dgm:spPr/>
    </dgm:pt>
    <dgm:pt modelId="{AD65844C-FBCB-7B48-96C1-1E9FDD3AE2F6}" type="pres">
      <dgm:prSet presAssocID="{E96595DE-0BA5-4670-8879-D1F1F9D50AA6}" presName="parentText" presStyleLbl="node1" presStyleIdx="2" presStyleCnt="4">
        <dgm:presLayoutVars>
          <dgm:chMax val="0"/>
          <dgm:bulletEnabled val="1"/>
        </dgm:presLayoutVars>
      </dgm:prSet>
      <dgm:spPr/>
    </dgm:pt>
    <dgm:pt modelId="{001CC2E1-AAC9-7943-978B-C53B421CB176}" type="pres">
      <dgm:prSet presAssocID="{887C1EA3-B59E-4F1C-A566-174FB64ED96A}" presName="spacer" presStyleCnt="0"/>
      <dgm:spPr/>
    </dgm:pt>
    <dgm:pt modelId="{631041C0-30E3-D54C-9FE8-AFA5DB732FAE}" type="pres">
      <dgm:prSet presAssocID="{FEEE227C-D745-4377-BF59-CEC272655719}" presName="parentText" presStyleLbl="node1" presStyleIdx="3" presStyleCnt="4">
        <dgm:presLayoutVars>
          <dgm:chMax val="0"/>
          <dgm:bulletEnabled val="1"/>
        </dgm:presLayoutVars>
      </dgm:prSet>
      <dgm:spPr/>
    </dgm:pt>
  </dgm:ptLst>
  <dgm:cxnLst>
    <dgm:cxn modelId="{D674B108-0129-414E-9D33-940548766AD3}" srcId="{618963AE-C002-413A-A511-9D6B5A5567A7}" destId="{679FF3CA-A9F6-446E-A31B-C912F10AF023}" srcOrd="1" destOrd="0" parTransId="{99B0DEF1-B31F-4EED-9683-6C64A632460E}" sibTransId="{B9AAF9C0-E283-4593-9611-D4C34F635A48}"/>
    <dgm:cxn modelId="{92C68A15-B91A-4A41-928C-A1B2F4A1EA91}" type="presOf" srcId="{E96595DE-0BA5-4670-8879-D1F1F9D50AA6}" destId="{AD65844C-FBCB-7B48-96C1-1E9FDD3AE2F6}" srcOrd="0" destOrd="0" presId="urn:microsoft.com/office/officeart/2005/8/layout/vList2"/>
    <dgm:cxn modelId="{2B62DA2F-4D7A-F14C-AE65-7BE942129A83}" type="presOf" srcId="{679FF3CA-A9F6-446E-A31B-C912F10AF023}" destId="{61881F7C-546A-5441-ABA9-DB06D3B30436}" srcOrd="0" destOrd="0" presId="urn:microsoft.com/office/officeart/2005/8/layout/vList2"/>
    <dgm:cxn modelId="{ABEC903E-DFFA-49CB-8305-D2993184F24F}" srcId="{618963AE-C002-413A-A511-9D6B5A5567A7}" destId="{92BCE64D-AA44-4898-AF37-CA719C462783}" srcOrd="0" destOrd="0" parTransId="{381FCFCF-82D7-4562-A91E-2782A08E50F9}" sibTransId="{3BB899ED-E500-4454-BBC9-C8151C351ABA}"/>
    <dgm:cxn modelId="{B3F35365-EA9C-434F-9315-C3C579214C42}" srcId="{618963AE-C002-413A-A511-9D6B5A5567A7}" destId="{FEEE227C-D745-4377-BF59-CEC272655719}" srcOrd="3" destOrd="0" parTransId="{ABC3095C-C1BC-4149-9E0B-EDDB8102633F}" sibTransId="{DEF1669A-C26F-4D78-B305-F3246BB6216B}"/>
    <dgm:cxn modelId="{8551796B-7E7E-1D4A-B3B7-493F9A1B99CF}" type="presOf" srcId="{618963AE-C002-413A-A511-9D6B5A5567A7}" destId="{21A9AEAD-BE72-D840-B82B-147D9307B6C4}" srcOrd="0" destOrd="0" presId="urn:microsoft.com/office/officeart/2005/8/layout/vList2"/>
    <dgm:cxn modelId="{DC4E0B92-67D3-D442-A031-EA6F1E2E8E4F}" type="presOf" srcId="{92BCE64D-AA44-4898-AF37-CA719C462783}" destId="{196C641A-98CC-CD4A-974C-A397283F9CD8}" srcOrd="0" destOrd="0" presId="urn:microsoft.com/office/officeart/2005/8/layout/vList2"/>
    <dgm:cxn modelId="{B91198C6-C102-4765-A633-6742A443DE8B}" srcId="{618963AE-C002-413A-A511-9D6B5A5567A7}" destId="{E96595DE-0BA5-4670-8879-D1F1F9D50AA6}" srcOrd="2" destOrd="0" parTransId="{CC8838E4-5F62-4F5D-BB60-B7D88B414F80}" sibTransId="{887C1EA3-B59E-4F1C-A566-174FB64ED96A}"/>
    <dgm:cxn modelId="{2C0BBDFE-E83E-F04C-8F6A-B2B7FC9B7C85}" type="presOf" srcId="{FEEE227C-D745-4377-BF59-CEC272655719}" destId="{631041C0-30E3-D54C-9FE8-AFA5DB732FAE}" srcOrd="0" destOrd="0" presId="urn:microsoft.com/office/officeart/2005/8/layout/vList2"/>
    <dgm:cxn modelId="{1188C6FB-C8CE-DB42-9901-99CEDCCF1645}" type="presParOf" srcId="{21A9AEAD-BE72-D840-B82B-147D9307B6C4}" destId="{196C641A-98CC-CD4A-974C-A397283F9CD8}" srcOrd="0" destOrd="0" presId="urn:microsoft.com/office/officeart/2005/8/layout/vList2"/>
    <dgm:cxn modelId="{9DE63BA2-BB6F-2E42-9501-039DFAF7C481}" type="presParOf" srcId="{21A9AEAD-BE72-D840-B82B-147D9307B6C4}" destId="{CF20907E-785E-C041-82AA-7351C55628A0}" srcOrd="1" destOrd="0" presId="urn:microsoft.com/office/officeart/2005/8/layout/vList2"/>
    <dgm:cxn modelId="{746FA527-456D-D541-AEE0-DC661304CBE0}" type="presParOf" srcId="{21A9AEAD-BE72-D840-B82B-147D9307B6C4}" destId="{61881F7C-546A-5441-ABA9-DB06D3B30436}" srcOrd="2" destOrd="0" presId="urn:microsoft.com/office/officeart/2005/8/layout/vList2"/>
    <dgm:cxn modelId="{9A03F495-D6C5-274D-B7FE-D2D634EF7762}" type="presParOf" srcId="{21A9AEAD-BE72-D840-B82B-147D9307B6C4}" destId="{D452C6E9-4623-B249-8442-E938FD129602}" srcOrd="3" destOrd="0" presId="urn:microsoft.com/office/officeart/2005/8/layout/vList2"/>
    <dgm:cxn modelId="{7B79B1D7-420D-454C-9976-0B45584069FD}" type="presParOf" srcId="{21A9AEAD-BE72-D840-B82B-147D9307B6C4}" destId="{AD65844C-FBCB-7B48-96C1-1E9FDD3AE2F6}" srcOrd="4" destOrd="0" presId="urn:microsoft.com/office/officeart/2005/8/layout/vList2"/>
    <dgm:cxn modelId="{7F4A59FC-1CEA-CA4C-85B8-949892670ABC}" type="presParOf" srcId="{21A9AEAD-BE72-D840-B82B-147D9307B6C4}" destId="{001CC2E1-AAC9-7943-978B-C53B421CB176}" srcOrd="5" destOrd="0" presId="urn:microsoft.com/office/officeart/2005/8/layout/vList2"/>
    <dgm:cxn modelId="{B93F7CFC-A47D-104C-B2AC-57CCA89DAA22}" type="presParOf" srcId="{21A9AEAD-BE72-D840-B82B-147D9307B6C4}" destId="{631041C0-30E3-D54C-9FE8-AFA5DB732FA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8FAC9A-E5D9-46EE-B8F3-6375CB73A4AE}" type="doc">
      <dgm:prSet loTypeId="urn:microsoft.com/office/officeart/2018/5/layout/IconCircle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DA95B2AF-ACCF-4A21-9A82-460E8B71D8ED}">
      <dgm:prSet/>
      <dgm:spPr/>
      <dgm:t>
        <a:bodyPr/>
        <a:lstStyle/>
        <a:p>
          <a:pPr>
            <a:defRPr cap="all"/>
          </a:pPr>
          <a:r>
            <a:rPr lang="en-US"/>
            <a:t>Factory Automation</a:t>
          </a:r>
        </a:p>
      </dgm:t>
    </dgm:pt>
    <dgm:pt modelId="{2FEBEBAD-1613-4CCF-BE03-5F840E1EBC92}" type="parTrans" cxnId="{58F58307-19BF-4926-9099-42455592FE0B}">
      <dgm:prSet/>
      <dgm:spPr/>
      <dgm:t>
        <a:bodyPr/>
        <a:lstStyle/>
        <a:p>
          <a:endParaRPr lang="en-US"/>
        </a:p>
      </dgm:t>
    </dgm:pt>
    <dgm:pt modelId="{520CE125-FA0D-4D00-9941-6D563B2084DA}" type="sibTrans" cxnId="{58F58307-19BF-4926-9099-42455592FE0B}">
      <dgm:prSet/>
      <dgm:spPr/>
      <dgm:t>
        <a:bodyPr/>
        <a:lstStyle/>
        <a:p>
          <a:endParaRPr lang="en-US"/>
        </a:p>
      </dgm:t>
    </dgm:pt>
    <dgm:pt modelId="{C3358C9C-8B00-440A-B412-A7E58A8A332A}">
      <dgm:prSet/>
      <dgm:spPr/>
      <dgm:t>
        <a:bodyPr/>
        <a:lstStyle/>
        <a:p>
          <a:pPr>
            <a:defRPr cap="all"/>
          </a:pPr>
          <a:r>
            <a:rPr lang="en-US"/>
            <a:t>Process Automation</a:t>
          </a:r>
        </a:p>
      </dgm:t>
    </dgm:pt>
    <dgm:pt modelId="{7C77D1E6-BBEF-4E72-AA8F-DA07D913BBDD}" type="parTrans" cxnId="{1462B3D3-13AF-42C9-83DF-9E4FA67131EB}">
      <dgm:prSet/>
      <dgm:spPr/>
      <dgm:t>
        <a:bodyPr/>
        <a:lstStyle/>
        <a:p>
          <a:endParaRPr lang="en-US"/>
        </a:p>
      </dgm:t>
    </dgm:pt>
    <dgm:pt modelId="{A47083E6-B99E-4832-95A2-68EDC0707222}" type="sibTrans" cxnId="{1462B3D3-13AF-42C9-83DF-9E4FA67131EB}">
      <dgm:prSet/>
      <dgm:spPr/>
      <dgm:t>
        <a:bodyPr/>
        <a:lstStyle/>
        <a:p>
          <a:endParaRPr lang="en-US"/>
        </a:p>
      </dgm:t>
    </dgm:pt>
    <dgm:pt modelId="{F0360F0D-F11D-4636-9BB5-701FAE135E45}">
      <dgm:prSet/>
      <dgm:spPr/>
      <dgm:t>
        <a:bodyPr/>
        <a:lstStyle/>
        <a:p>
          <a:pPr>
            <a:defRPr cap="all"/>
          </a:pPr>
          <a:r>
            <a:rPr lang="en-US"/>
            <a:t>Smart Grids</a:t>
          </a:r>
        </a:p>
      </dgm:t>
    </dgm:pt>
    <dgm:pt modelId="{8624AE14-1E71-4A85-A290-1D5D6EBA2C43}" type="parTrans" cxnId="{3BF4258C-F6FC-44DA-AE45-1F69E1ED5926}">
      <dgm:prSet/>
      <dgm:spPr/>
      <dgm:t>
        <a:bodyPr/>
        <a:lstStyle/>
        <a:p>
          <a:endParaRPr lang="en-US"/>
        </a:p>
      </dgm:t>
    </dgm:pt>
    <dgm:pt modelId="{C29ECD1B-61A0-43F1-9AB8-0F4FDCEC7139}" type="sibTrans" cxnId="{3BF4258C-F6FC-44DA-AE45-1F69E1ED5926}">
      <dgm:prSet/>
      <dgm:spPr/>
      <dgm:t>
        <a:bodyPr/>
        <a:lstStyle/>
        <a:p>
          <a:endParaRPr lang="en-US"/>
        </a:p>
      </dgm:t>
    </dgm:pt>
    <dgm:pt modelId="{83009597-3200-4C26-A4F5-705D5EB564C5}">
      <dgm:prSet/>
      <dgm:spPr/>
      <dgm:t>
        <a:bodyPr/>
        <a:lstStyle/>
        <a:p>
          <a:pPr>
            <a:defRPr cap="all"/>
          </a:pPr>
          <a:r>
            <a:rPr lang="en-US"/>
            <a:t>Intelligent Transport Systems</a:t>
          </a:r>
        </a:p>
      </dgm:t>
    </dgm:pt>
    <dgm:pt modelId="{A545681B-3361-4C34-A0AD-C24FEE7085B2}" type="parTrans" cxnId="{FBC1B00E-3030-4191-BBA1-0381513C282D}">
      <dgm:prSet/>
      <dgm:spPr/>
      <dgm:t>
        <a:bodyPr/>
        <a:lstStyle/>
        <a:p>
          <a:endParaRPr lang="en-US"/>
        </a:p>
      </dgm:t>
    </dgm:pt>
    <dgm:pt modelId="{50228D6F-4842-4342-AE38-7863EC2DE0D8}" type="sibTrans" cxnId="{FBC1B00E-3030-4191-BBA1-0381513C282D}">
      <dgm:prSet/>
      <dgm:spPr/>
      <dgm:t>
        <a:bodyPr/>
        <a:lstStyle/>
        <a:p>
          <a:endParaRPr lang="en-US"/>
        </a:p>
      </dgm:t>
    </dgm:pt>
    <dgm:pt modelId="{52AF5C33-9553-4EE2-AE26-4326DE56203C}">
      <dgm:prSet/>
      <dgm:spPr/>
      <dgm:t>
        <a:bodyPr/>
        <a:lstStyle/>
        <a:p>
          <a:pPr>
            <a:defRPr cap="all"/>
          </a:pPr>
          <a:r>
            <a:rPr lang="en-US"/>
            <a:t>Professional Audio</a:t>
          </a:r>
        </a:p>
      </dgm:t>
    </dgm:pt>
    <dgm:pt modelId="{1E5B04A9-3B47-4A4F-BF58-59DF31633781}" type="parTrans" cxnId="{B65D2253-0884-4D58-B6C8-2D74AC080FCB}">
      <dgm:prSet/>
      <dgm:spPr/>
      <dgm:t>
        <a:bodyPr/>
        <a:lstStyle/>
        <a:p>
          <a:endParaRPr lang="en-US"/>
        </a:p>
      </dgm:t>
    </dgm:pt>
    <dgm:pt modelId="{858DFA38-795B-4117-96EB-F58B95FF1E80}" type="sibTrans" cxnId="{B65D2253-0884-4D58-B6C8-2D74AC080FCB}">
      <dgm:prSet/>
      <dgm:spPr/>
      <dgm:t>
        <a:bodyPr/>
        <a:lstStyle/>
        <a:p>
          <a:endParaRPr lang="en-US"/>
        </a:p>
      </dgm:t>
    </dgm:pt>
    <dgm:pt modelId="{1150CD1D-1123-4B87-A1BD-7F2D6E335A4B}" type="pres">
      <dgm:prSet presAssocID="{6F8FAC9A-E5D9-46EE-B8F3-6375CB73A4AE}" presName="root" presStyleCnt="0">
        <dgm:presLayoutVars>
          <dgm:dir/>
          <dgm:resizeHandles val="exact"/>
        </dgm:presLayoutVars>
      </dgm:prSet>
      <dgm:spPr/>
    </dgm:pt>
    <dgm:pt modelId="{C9EEACCE-5D78-4365-BECC-AA2148FEAF3E}" type="pres">
      <dgm:prSet presAssocID="{DA95B2AF-ACCF-4A21-9A82-460E8B71D8ED}" presName="compNode" presStyleCnt="0"/>
      <dgm:spPr/>
    </dgm:pt>
    <dgm:pt modelId="{290B4F9A-D053-4906-8A72-52C9058C5E1B}" type="pres">
      <dgm:prSet presAssocID="{DA95B2AF-ACCF-4A21-9A82-460E8B71D8ED}" presName="iconBgRect" presStyleLbl="bgShp" presStyleIdx="0" presStyleCnt="5"/>
      <dgm:spPr/>
    </dgm:pt>
    <dgm:pt modelId="{9FD82269-8EEC-4038-8243-C817C9ADC5C2}" type="pres">
      <dgm:prSet presAssocID="{DA95B2AF-ACCF-4A21-9A82-460E8B71D8E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ctory"/>
        </a:ext>
      </dgm:extLst>
    </dgm:pt>
    <dgm:pt modelId="{A8BC2DA8-1D67-441C-9F2A-51253DA05144}" type="pres">
      <dgm:prSet presAssocID="{DA95B2AF-ACCF-4A21-9A82-460E8B71D8ED}" presName="spaceRect" presStyleCnt="0"/>
      <dgm:spPr/>
    </dgm:pt>
    <dgm:pt modelId="{090F4DA3-0E11-4487-97B8-8BE247C75DE4}" type="pres">
      <dgm:prSet presAssocID="{DA95B2AF-ACCF-4A21-9A82-460E8B71D8ED}" presName="textRect" presStyleLbl="revTx" presStyleIdx="0" presStyleCnt="5">
        <dgm:presLayoutVars>
          <dgm:chMax val="1"/>
          <dgm:chPref val="1"/>
        </dgm:presLayoutVars>
      </dgm:prSet>
      <dgm:spPr/>
    </dgm:pt>
    <dgm:pt modelId="{A52B3043-AF40-49DD-A8B5-7EC1770744EE}" type="pres">
      <dgm:prSet presAssocID="{520CE125-FA0D-4D00-9941-6D563B2084DA}" presName="sibTrans" presStyleCnt="0"/>
      <dgm:spPr/>
    </dgm:pt>
    <dgm:pt modelId="{1640C4FE-CE1E-4692-B677-0B4801781F8A}" type="pres">
      <dgm:prSet presAssocID="{C3358C9C-8B00-440A-B412-A7E58A8A332A}" presName="compNode" presStyleCnt="0"/>
      <dgm:spPr/>
    </dgm:pt>
    <dgm:pt modelId="{4FE9528A-FF5E-4A8A-AF99-0133D8E34A5F}" type="pres">
      <dgm:prSet presAssocID="{C3358C9C-8B00-440A-B412-A7E58A8A332A}" presName="iconBgRect" presStyleLbl="bgShp" presStyleIdx="1" presStyleCnt="5"/>
      <dgm:spPr/>
    </dgm:pt>
    <dgm:pt modelId="{083D4C0B-1A2A-4BED-ABB9-9E1760D740C7}" type="pres">
      <dgm:prSet presAssocID="{C3358C9C-8B00-440A-B412-A7E58A8A332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20D979D0-CA96-45FE-B8A9-CADCF415C729}" type="pres">
      <dgm:prSet presAssocID="{C3358C9C-8B00-440A-B412-A7E58A8A332A}" presName="spaceRect" presStyleCnt="0"/>
      <dgm:spPr/>
    </dgm:pt>
    <dgm:pt modelId="{A9C160AD-09D2-434D-BF66-2719CDE34EF7}" type="pres">
      <dgm:prSet presAssocID="{C3358C9C-8B00-440A-B412-A7E58A8A332A}" presName="textRect" presStyleLbl="revTx" presStyleIdx="1" presStyleCnt="5">
        <dgm:presLayoutVars>
          <dgm:chMax val="1"/>
          <dgm:chPref val="1"/>
        </dgm:presLayoutVars>
      </dgm:prSet>
      <dgm:spPr/>
    </dgm:pt>
    <dgm:pt modelId="{7FEA4243-F413-4051-8795-BDBA5355338F}" type="pres">
      <dgm:prSet presAssocID="{A47083E6-B99E-4832-95A2-68EDC0707222}" presName="sibTrans" presStyleCnt="0"/>
      <dgm:spPr/>
    </dgm:pt>
    <dgm:pt modelId="{46BF487E-3E96-41F5-A96A-FDC8C039012F}" type="pres">
      <dgm:prSet presAssocID="{F0360F0D-F11D-4636-9BB5-701FAE135E45}" presName="compNode" presStyleCnt="0"/>
      <dgm:spPr/>
    </dgm:pt>
    <dgm:pt modelId="{E96BBCCB-07DA-45C5-9332-6BCE3C6E13A0}" type="pres">
      <dgm:prSet presAssocID="{F0360F0D-F11D-4636-9BB5-701FAE135E45}" presName="iconBgRect" presStyleLbl="bgShp" presStyleIdx="2" presStyleCnt="5"/>
      <dgm:spPr/>
    </dgm:pt>
    <dgm:pt modelId="{00363055-05C4-4104-8A4A-FB086ACE11FB}" type="pres">
      <dgm:prSet presAssocID="{F0360F0D-F11D-4636-9BB5-701FAE135E4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FD9B721F-5FD5-4E9B-BE4D-B7AA65A8293E}" type="pres">
      <dgm:prSet presAssocID="{F0360F0D-F11D-4636-9BB5-701FAE135E45}" presName="spaceRect" presStyleCnt="0"/>
      <dgm:spPr/>
    </dgm:pt>
    <dgm:pt modelId="{7B642F55-042D-4246-A033-BCD30AE5CCBB}" type="pres">
      <dgm:prSet presAssocID="{F0360F0D-F11D-4636-9BB5-701FAE135E45}" presName="textRect" presStyleLbl="revTx" presStyleIdx="2" presStyleCnt="5">
        <dgm:presLayoutVars>
          <dgm:chMax val="1"/>
          <dgm:chPref val="1"/>
        </dgm:presLayoutVars>
      </dgm:prSet>
      <dgm:spPr/>
    </dgm:pt>
    <dgm:pt modelId="{FE5C56A9-9A87-40A1-AE59-6D47F74B8AD0}" type="pres">
      <dgm:prSet presAssocID="{C29ECD1B-61A0-43F1-9AB8-0F4FDCEC7139}" presName="sibTrans" presStyleCnt="0"/>
      <dgm:spPr/>
    </dgm:pt>
    <dgm:pt modelId="{2772857F-BDCD-48E5-9826-85B86FD4B1F7}" type="pres">
      <dgm:prSet presAssocID="{83009597-3200-4C26-A4F5-705D5EB564C5}" presName="compNode" presStyleCnt="0"/>
      <dgm:spPr/>
    </dgm:pt>
    <dgm:pt modelId="{28B8BB7B-8A4D-47E7-A438-FEE3F77A0786}" type="pres">
      <dgm:prSet presAssocID="{83009597-3200-4C26-A4F5-705D5EB564C5}" presName="iconBgRect" presStyleLbl="bgShp" presStyleIdx="3" presStyleCnt="5"/>
      <dgm:spPr/>
    </dgm:pt>
    <dgm:pt modelId="{992B28CD-0856-473E-9F7F-3CEAC74E82EE}" type="pres">
      <dgm:prSet presAssocID="{83009597-3200-4C26-A4F5-705D5EB564C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
        </a:ext>
      </dgm:extLst>
    </dgm:pt>
    <dgm:pt modelId="{8610D1CD-0AC2-4EED-BBE5-F3795D5C0037}" type="pres">
      <dgm:prSet presAssocID="{83009597-3200-4C26-A4F5-705D5EB564C5}" presName="spaceRect" presStyleCnt="0"/>
      <dgm:spPr/>
    </dgm:pt>
    <dgm:pt modelId="{A1C371A6-E15E-470A-8BE5-2573488C1DE0}" type="pres">
      <dgm:prSet presAssocID="{83009597-3200-4C26-A4F5-705D5EB564C5}" presName="textRect" presStyleLbl="revTx" presStyleIdx="3" presStyleCnt="5">
        <dgm:presLayoutVars>
          <dgm:chMax val="1"/>
          <dgm:chPref val="1"/>
        </dgm:presLayoutVars>
      </dgm:prSet>
      <dgm:spPr/>
    </dgm:pt>
    <dgm:pt modelId="{26428E52-1E28-4219-8A63-31E7D43F8BC9}" type="pres">
      <dgm:prSet presAssocID="{50228D6F-4842-4342-AE38-7863EC2DE0D8}" presName="sibTrans" presStyleCnt="0"/>
      <dgm:spPr/>
    </dgm:pt>
    <dgm:pt modelId="{18CA5982-3807-4402-A85B-84A90723A855}" type="pres">
      <dgm:prSet presAssocID="{52AF5C33-9553-4EE2-AE26-4326DE56203C}" presName="compNode" presStyleCnt="0"/>
      <dgm:spPr/>
    </dgm:pt>
    <dgm:pt modelId="{E5750ED4-F6A7-471A-B684-0EC99DA3E5F0}" type="pres">
      <dgm:prSet presAssocID="{52AF5C33-9553-4EE2-AE26-4326DE56203C}" presName="iconBgRect" presStyleLbl="bgShp" presStyleIdx="4" presStyleCnt="5"/>
      <dgm:spPr/>
    </dgm:pt>
    <dgm:pt modelId="{039F2F09-BCBF-4CFF-A584-4C1A3B42E86C}" type="pres">
      <dgm:prSet presAssocID="{52AF5C33-9553-4EE2-AE26-4326DE56203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phones"/>
        </a:ext>
      </dgm:extLst>
    </dgm:pt>
    <dgm:pt modelId="{2AD09683-4EBB-49AC-A424-81785C50CD4E}" type="pres">
      <dgm:prSet presAssocID="{52AF5C33-9553-4EE2-AE26-4326DE56203C}" presName="spaceRect" presStyleCnt="0"/>
      <dgm:spPr/>
    </dgm:pt>
    <dgm:pt modelId="{EFFA00A8-EC64-4ED9-81C7-17723530FEA4}" type="pres">
      <dgm:prSet presAssocID="{52AF5C33-9553-4EE2-AE26-4326DE56203C}" presName="textRect" presStyleLbl="revTx" presStyleIdx="4" presStyleCnt="5">
        <dgm:presLayoutVars>
          <dgm:chMax val="1"/>
          <dgm:chPref val="1"/>
        </dgm:presLayoutVars>
      </dgm:prSet>
      <dgm:spPr/>
    </dgm:pt>
  </dgm:ptLst>
  <dgm:cxnLst>
    <dgm:cxn modelId="{58F58307-19BF-4926-9099-42455592FE0B}" srcId="{6F8FAC9A-E5D9-46EE-B8F3-6375CB73A4AE}" destId="{DA95B2AF-ACCF-4A21-9A82-460E8B71D8ED}" srcOrd="0" destOrd="0" parTransId="{2FEBEBAD-1613-4CCF-BE03-5F840E1EBC92}" sibTransId="{520CE125-FA0D-4D00-9941-6D563B2084DA}"/>
    <dgm:cxn modelId="{56948E09-FEB8-4549-B85F-9EE56646880B}" type="presOf" srcId="{6F8FAC9A-E5D9-46EE-B8F3-6375CB73A4AE}" destId="{1150CD1D-1123-4B87-A1BD-7F2D6E335A4B}" srcOrd="0" destOrd="0" presId="urn:microsoft.com/office/officeart/2018/5/layout/IconCircleLabelList"/>
    <dgm:cxn modelId="{5620D80A-A2F3-43FD-BEEB-3D83A4F2748D}" type="presOf" srcId="{F0360F0D-F11D-4636-9BB5-701FAE135E45}" destId="{7B642F55-042D-4246-A033-BCD30AE5CCBB}" srcOrd="0" destOrd="0" presId="urn:microsoft.com/office/officeart/2018/5/layout/IconCircleLabelList"/>
    <dgm:cxn modelId="{FBC1B00E-3030-4191-BBA1-0381513C282D}" srcId="{6F8FAC9A-E5D9-46EE-B8F3-6375CB73A4AE}" destId="{83009597-3200-4C26-A4F5-705D5EB564C5}" srcOrd="3" destOrd="0" parTransId="{A545681B-3361-4C34-A0AD-C24FEE7085B2}" sibTransId="{50228D6F-4842-4342-AE38-7863EC2DE0D8}"/>
    <dgm:cxn modelId="{4CEBE53B-3E33-4337-8A1A-BEEA1B1F2C81}" type="presOf" srcId="{52AF5C33-9553-4EE2-AE26-4326DE56203C}" destId="{EFFA00A8-EC64-4ED9-81C7-17723530FEA4}" srcOrd="0" destOrd="0" presId="urn:microsoft.com/office/officeart/2018/5/layout/IconCircleLabelList"/>
    <dgm:cxn modelId="{B65D2253-0884-4D58-B6C8-2D74AC080FCB}" srcId="{6F8FAC9A-E5D9-46EE-B8F3-6375CB73A4AE}" destId="{52AF5C33-9553-4EE2-AE26-4326DE56203C}" srcOrd="4" destOrd="0" parTransId="{1E5B04A9-3B47-4A4F-BF58-59DF31633781}" sibTransId="{858DFA38-795B-4117-96EB-F58B95FF1E80}"/>
    <dgm:cxn modelId="{483A646C-1AAE-4784-B501-E24428AA2026}" type="presOf" srcId="{C3358C9C-8B00-440A-B412-A7E58A8A332A}" destId="{A9C160AD-09D2-434D-BF66-2719CDE34EF7}" srcOrd="0" destOrd="0" presId="urn:microsoft.com/office/officeart/2018/5/layout/IconCircleLabelList"/>
    <dgm:cxn modelId="{020D4484-13EA-43F9-836B-89F386A67B1C}" type="presOf" srcId="{DA95B2AF-ACCF-4A21-9A82-460E8B71D8ED}" destId="{090F4DA3-0E11-4487-97B8-8BE247C75DE4}" srcOrd="0" destOrd="0" presId="urn:microsoft.com/office/officeart/2018/5/layout/IconCircleLabelList"/>
    <dgm:cxn modelId="{3BF4258C-F6FC-44DA-AE45-1F69E1ED5926}" srcId="{6F8FAC9A-E5D9-46EE-B8F3-6375CB73A4AE}" destId="{F0360F0D-F11D-4636-9BB5-701FAE135E45}" srcOrd="2" destOrd="0" parTransId="{8624AE14-1E71-4A85-A290-1D5D6EBA2C43}" sibTransId="{C29ECD1B-61A0-43F1-9AB8-0F4FDCEC7139}"/>
    <dgm:cxn modelId="{7E6021A7-7216-41E1-83CE-170960CF5E46}" type="presOf" srcId="{83009597-3200-4C26-A4F5-705D5EB564C5}" destId="{A1C371A6-E15E-470A-8BE5-2573488C1DE0}" srcOrd="0" destOrd="0" presId="urn:microsoft.com/office/officeart/2018/5/layout/IconCircleLabelList"/>
    <dgm:cxn modelId="{1462B3D3-13AF-42C9-83DF-9E4FA67131EB}" srcId="{6F8FAC9A-E5D9-46EE-B8F3-6375CB73A4AE}" destId="{C3358C9C-8B00-440A-B412-A7E58A8A332A}" srcOrd="1" destOrd="0" parTransId="{7C77D1E6-BBEF-4E72-AA8F-DA07D913BBDD}" sibTransId="{A47083E6-B99E-4832-95A2-68EDC0707222}"/>
    <dgm:cxn modelId="{B32D5D1C-B107-4E6F-8C16-90F6F8AB2C27}" type="presParOf" srcId="{1150CD1D-1123-4B87-A1BD-7F2D6E335A4B}" destId="{C9EEACCE-5D78-4365-BECC-AA2148FEAF3E}" srcOrd="0" destOrd="0" presId="urn:microsoft.com/office/officeart/2018/5/layout/IconCircleLabelList"/>
    <dgm:cxn modelId="{59C3957C-9F9E-4A9D-AC00-2B67E5E6F898}" type="presParOf" srcId="{C9EEACCE-5D78-4365-BECC-AA2148FEAF3E}" destId="{290B4F9A-D053-4906-8A72-52C9058C5E1B}" srcOrd="0" destOrd="0" presId="urn:microsoft.com/office/officeart/2018/5/layout/IconCircleLabelList"/>
    <dgm:cxn modelId="{BE717530-762A-43FA-9C42-91787D37E292}" type="presParOf" srcId="{C9EEACCE-5D78-4365-BECC-AA2148FEAF3E}" destId="{9FD82269-8EEC-4038-8243-C817C9ADC5C2}" srcOrd="1" destOrd="0" presId="urn:microsoft.com/office/officeart/2018/5/layout/IconCircleLabelList"/>
    <dgm:cxn modelId="{F7A4B33B-AFAB-4751-A129-F88F1FFBE84F}" type="presParOf" srcId="{C9EEACCE-5D78-4365-BECC-AA2148FEAF3E}" destId="{A8BC2DA8-1D67-441C-9F2A-51253DA05144}" srcOrd="2" destOrd="0" presId="urn:microsoft.com/office/officeart/2018/5/layout/IconCircleLabelList"/>
    <dgm:cxn modelId="{0CDFB7A5-B258-41EC-B9B1-543A7942C272}" type="presParOf" srcId="{C9EEACCE-5D78-4365-BECC-AA2148FEAF3E}" destId="{090F4DA3-0E11-4487-97B8-8BE247C75DE4}" srcOrd="3" destOrd="0" presId="urn:microsoft.com/office/officeart/2018/5/layout/IconCircleLabelList"/>
    <dgm:cxn modelId="{ECB5E345-69C5-44D6-A18B-05B994B71F95}" type="presParOf" srcId="{1150CD1D-1123-4B87-A1BD-7F2D6E335A4B}" destId="{A52B3043-AF40-49DD-A8B5-7EC1770744EE}" srcOrd="1" destOrd="0" presId="urn:microsoft.com/office/officeart/2018/5/layout/IconCircleLabelList"/>
    <dgm:cxn modelId="{A29AF9D8-A280-4AA8-83C5-3862CEA4E1A9}" type="presParOf" srcId="{1150CD1D-1123-4B87-A1BD-7F2D6E335A4B}" destId="{1640C4FE-CE1E-4692-B677-0B4801781F8A}" srcOrd="2" destOrd="0" presId="urn:microsoft.com/office/officeart/2018/5/layout/IconCircleLabelList"/>
    <dgm:cxn modelId="{BA6FA6AA-A838-4234-901E-A1C237520F4D}" type="presParOf" srcId="{1640C4FE-CE1E-4692-B677-0B4801781F8A}" destId="{4FE9528A-FF5E-4A8A-AF99-0133D8E34A5F}" srcOrd="0" destOrd="0" presId="urn:microsoft.com/office/officeart/2018/5/layout/IconCircleLabelList"/>
    <dgm:cxn modelId="{4076BCCD-C8F3-48D8-A0BD-C85F06157937}" type="presParOf" srcId="{1640C4FE-CE1E-4692-B677-0B4801781F8A}" destId="{083D4C0B-1A2A-4BED-ABB9-9E1760D740C7}" srcOrd="1" destOrd="0" presId="urn:microsoft.com/office/officeart/2018/5/layout/IconCircleLabelList"/>
    <dgm:cxn modelId="{AA155540-233E-4EC5-B2BE-323275621187}" type="presParOf" srcId="{1640C4FE-CE1E-4692-B677-0B4801781F8A}" destId="{20D979D0-CA96-45FE-B8A9-CADCF415C729}" srcOrd="2" destOrd="0" presId="urn:microsoft.com/office/officeart/2018/5/layout/IconCircleLabelList"/>
    <dgm:cxn modelId="{94F1FE64-A494-4FB7-8CBF-4F56E6DE8000}" type="presParOf" srcId="{1640C4FE-CE1E-4692-B677-0B4801781F8A}" destId="{A9C160AD-09D2-434D-BF66-2719CDE34EF7}" srcOrd="3" destOrd="0" presId="urn:microsoft.com/office/officeart/2018/5/layout/IconCircleLabelList"/>
    <dgm:cxn modelId="{552A1DEF-6BE4-4B7C-A77E-2B5EFE239D87}" type="presParOf" srcId="{1150CD1D-1123-4B87-A1BD-7F2D6E335A4B}" destId="{7FEA4243-F413-4051-8795-BDBA5355338F}" srcOrd="3" destOrd="0" presId="urn:microsoft.com/office/officeart/2018/5/layout/IconCircleLabelList"/>
    <dgm:cxn modelId="{21CE360A-B04B-48D2-84A7-C1B2C407744F}" type="presParOf" srcId="{1150CD1D-1123-4B87-A1BD-7F2D6E335A4B}" destId="{46BF487E-3E96-41F5-A96A-FDC8C039012F}" srcOrd="4" destOrd="0" presId="urn:microsoft.com/office/officeart/2018/5/layout/IconCircleLabelList"/>
    <dgm:cxn modelId="{83930C4A-F057-444A-8B68-B26564B65432}" type="presParOf" srcId="{46BF487E-3E96-41F5-A96A-FDC8C039012F}" destId="{E96BBCCB-07DA-45C5-9332-6BCE3C6E13A0}" srcOrd="0" destOrd="0" presId="urn:microsoft.com/office/officeart/2018/5/layout/IconCircleLabelList"/>
    <dgm:cxn modelId="{7CF78891-06D5-49C6-8807-B3A7EF7F4981}" type="presParOf" srcId="{46BF487E-3E96-41F5-A96A-FDC8C039012F}" destId="{00363055-05C4-4104-8A4A-FB086ACE11FB}" srcOrd="1" destOrd="0" presId="urn:microsoft.com/office/officeart/2018/5/layout/IconCircleLabelList"/>
    <dgm:cxn modelId="{7FA1F0F0-A950-4A76-A209-8B439C4C3F17}" type="presParOf" srcId="{46BF487E-3E96-41F5-A96A-FDC8C039012F}" destId="{FD9B721F-5FD5-4E9B-BE4D-B7AA65A8293E}" srcOrd="2" destOrd="0" presId="urn:microsoft.com/office/officeart/2018/5/layout/IconCircleLabelList"/>
    <dgm:cxn modelId="{61E38AC6-BFE3-4F9A-A2B2-F7A571C0554D}" type="presParOf" srcId="{46BF487E-3E96-41F5-A96A-FDC8C039012F}" destId="{7B642F55-042D-4246-A033-BCD30AE5CCBB}" srcOrd="3" destOrd="0" presId="urn:microsoft.com/office/officeart/2018/5/layout/IconCircleLabelList"/>
    <dgm:cxn modelId="{D22C1394-C222-402B-8F16-E6BC4D7E1F3E}" type="presParOf" srcId="{1150CD1D-1123-4B87-A1BD-7F2D6E335A4B}" destId="{FE5C56A9-9A87-40A1-AE59-6D47F74B8AD0}" srcOrd="5" destOrd="0" presId="urn:microsoft.com/office/officeart/2018/5/layout/IconCircleLabelList"/>
    <dgm:cxn modelId="{41D033C6-14C0-41F9-A723-6E15F2A0BB82}" type="presParOf" srcId="{1150CD1D-1123-4B87-A1BD-7F2D6E335A4B}" destId="{2772857F-BDCD-48E5-9826-85B86FD4B1F7}" srcOrd="6" destOrd="0" presId="urn:microsoft.com/office/officeart/2018/5/layout/IconCircleLabelList"/>
    <dgm:cxn modelId="{7F4C756B-A80A-4666-A8B8-DB5F18E532B6}" type="presParOf" srcId="{2772857F-BDCD-48E5-9826-85B86FD4B1F7}" destId="{28B8BB7B-8A4D-47E7-A438-FEE3F77A0786}" srcOrd="0" destOrd="0" presId="urn:microsoft.com/office/officeart/2018/5/layout/IconCircleLabelList"/>
    <dgm:cxn modelId="{73A5D12A-D234-4A47-8091-8E095BCB70DB}" type="presParOf" srcId="{2772857F-BDCD-48E5-9826-85B86FD4B1F7}" destId="{992B28CD-0856-473E-9F7F-3CEAC74E82EE}" srcOrd="1" destOrd="0" presId="urn:microsoft.com/office/officeart/2018/5/layout/IconCircleLabelList"/>
    <dgm:cxn modelId="{49849F72-863C-4E8A-931F-84889D694B11}" type="presParOf" srcId="{2772857F-BDCD-48E5-9826-85B86FD4B1F7}" destId="{8610D1CD-0AC2-4EED-BBE5-F3795D5C0037}" srcOrd="2" destOrd="0" presId="urn:microsoft.com/office/officeart/2018/5/layout/IconCircleLabelList"/>
    <dgm:cxn modelId="{6C754BC3-55A4-4F32-A91F-6497F94634A3}" type="presParOf" srcId="{2772857F-BDCD-48E5-9826-85B86FD4B1F7}" destId="{A1C371A6-E15E-470A-8BE5-2573488C1DE0}" srcOrd="3" destOrd="0" presId="urn:microsoft.com/office/officeart/2018/5/layout/IconCircleLabelList"/>
    <dgm:cxn modelId="{B81D1EC5-3B09-4448-9FEF-0980AD4B16CC}" type="presParOf" srcId="{1150CD1D-1123-4B87-A1BD-7F2D6E335A4B}" destId="{26428E52-1E28-4219-8A63-31E7D43F8BC9}" srcOrd="7" destOrd="0" presId="urn:microsoft.com/office/officeart/2018/5/layout/IconCircleLabelList"/>
    <dgm:cxn modelId="{98691D87-42DD-4766-ADAF-6500569B1AC0}" type="presParOf" srcId="{1150CD1D-1123-4B87-A1BD-7F2D6E335A4B}" destId="{18CA5982-3807-4402-A85B-84A90723A855}" srcOrd="8" destOrd="0" presId="urn:microsoft.com/office/officeart/2018/5/layout/IconCircleLabelList"/>
    <dgm:cxn modelId="{9151CE46-6D26-4C8A-8608-3D09C373D616}" type="presParOf" srcId="{18CA5982-3807-4402-A85B-84A90723A855}" destId="{E5750ED4-F6A7-471A-B684-0EC99DA3E5F0}" srcOrd="0" destOrd="0" presId="urn:microsoft.com/office/officeart/2018/5/layout/IconCircleLabelList"/>
    <dgm:cxn modelId="{8CB7F20C-007A-4E21-B29B-8969EE6B3953}" type="presParOf" srcId="{18CA5982-3807-4402-A85B-84A90723A855}" destId="{039F2F09-BCBF-4CFF-A584-4C1A3B42E86C}" srcOrd="1" destOrd="0" presId="urn:microsoft.com/office/officeart/2018/5/layout/IconCircleLabelList"/>
    <dgm:cxn modelId="{16420531-BF46-4257-B2C2-A95749D4753E}" type="presParOf" srcId="{18CA5982-3807-4402-A85B-84A90723A855}" destId="{2AD09683-4EBB-49AC-A424-81785C50CD4E}" srcOrd="2" destOrd="0" presId="urn:microsoft.com/office/officeart/2018/5/layout/IconCircleLabelList"/>
    <dgm:cxn modelId="{C4529660-A759-468D-B59C-1497BB45BD94}" type="presParOf" srcId="{18CA5982-3807-4402-A85B-84A90723A855}" destId="{EFFA00A8-EC64-4ED9-81C7-17723530FEA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4276EE-FD65-48FE-9725-9FA71942758E}" type="doc">
      <dgm:prSet loTypeId="urn:microsoft.com/office/officeart/2018/2/layout/IconCircle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37BB22B-8448-41AB-865A-416D1518B2CC}">
      <dgm:prSet/>
      <dgm:spPr/>
      <dgm:t>
        <a:bodyPr/>
        <a:lstStyle/>
        <a:p>
          <a:pPr>
            <a:lnSpc>
              <a:spcPct val="100000"/>
            </a:lnSpc>
          </a:pPr>
          <a:r>
            <a:rPr lang="en-US"/>
            <a:t>Low Device Cost</a:t>
          </a:r>
        </a:p>
      </dgm:t>
    </dgm:pt>
    <dgm:pt modelId="{4D693DB6-5C42-42BB-94C9-8942379C901C}" type="parTrans" cxnId="{43A25D76-4562-43FF-BC73-5526F14C1870}">
      <dgm:prSet/>
      <dgm:spPr/>
      <dgm:t>
        <a:bodyPr/>
        <a:lstStyle/>
        <a:p>
          <a:endParaRPr lang="en-US"/>
        </a:p>
      </dgm:t>
    </dgm:pt>
    <dgm:pt modelId="{46827B59-33E1-4C13-8A48-9E49FDD05AB9}" type="sibTrans" cxnId="{43A25D76-4562-43FF-BC73-5526F14C1870}">
      <dgm:prSet/>
      <dgm:spPr/>
      <dgm:t>
        <a:bodyPr/>
        <a:lstStyle/>
        <a:p>
          <a:pPr>
            <a:lnSpc>
              <a:spcPct val="100000"/>
            </a:lnSpc>
          </a:pPr>
          <a:endParaRPr lang="en-US"/>
        </a:p>
      </dgm:t>
    </dgm:pt>
    <dgm:pt modelId="{722C60C7-093D-4DF4-974C-44CB2F1C5DE4}">
      <dgm:prSet/>
      <dgm:spPr/>
      <dgm:t>
        <a:bodyPr/>
        <a:lstStyle/>
        <a:p>
          <a:pPr>
            <a:lnSpc>
              <a:spcPct val="100000"/>
            </a:lnSpc>
          </a:pPr>
          <a:r>
            <a:rPr lang="en-US"/>
            <a:t>Low Deployment Cost</a:t>
          </a:r>
        </a:p>
      </dgm:t>
    </dgm:pt>
    <dgm:pt modelId="{89641491-212C-4B19-A4E2-52D88EB094CC}" type="parTrans" cxnId="{3C36A337-8D2C-48C6-B573-6D20F0650E0F}">
      <dgm:prSet/>
      <dgm:spPr/>
      <dgm:t>
        <a:bodyPr/>
        <a:lstStyle/>
        <a:p>
          <a:endParaRPr lang="en-US"/>
        </a:p>
      </dgm:t>
    </dgm:pt>
    <dgm:pt modelId="{C485C666-D6AF-4DCE-B9A6-8C70CDD7F4AF}" type="sibTrans" cxnId="{3C36A337-8D2C-48C6-B573-6D20F0650E0F}">
      <dgm:prSet/>
      <dgm:spPr/>
      <dgm:t>
        <a:bodyPr/>
        <a:lstStyle/>
        <a:p>
          <a:pPr>
            <a:lnSpc>
              <a:spcPct val="100000"/>
            </a:lnSpc>
          </a:pPr>
          <a:endParaRPr lang="en-US"/>
        </a:p>
      </dgm:t>
    </dgm:pt>
    <dgm:pt modelId="{0C0A2DEC-3FB4-47D0-978A-7FCA444CDA6B}">
      <dgm:prSet/>
      <dgm:spPr/>
      <dgm:t>
        <a:bodyPr/>
        <a:lstStyle/>
        <a:p>
          <a:pPr>
            <a:lnSpc>
              <a:spcPct val="100000"/>
            </a:lnSpc>
          </a:pPr>
          <a:r>
            <a:rPr lang="en-US"/>
            <a:t>Long Battery Life</a:t>
          </a:r>
        </a:p>
      </dgm:t>
    </dgm:pt>
    <dgm:pt modelId="{08753512-3105-4042-A0D8-086952D537B9}" type="parTrans" cxnId="{1E304DE0-CAC6-4DF0-A5C2-E460A5179671}">
      <dgm:prSet/>
      <dgm:spPr/>
      <dgm:t>
        <a:bodyPr/>
        <a:lstStyle/>
        <a:p>
          <a:endParaRPr lang="en-US"/>
        </a:p>
      </dgm:t>
    </dgm:pt>
    <dgm:pt modelId="{FB777279-652D-4500-849E-A3C55F127E9F}" type="sibTrans" cxnId="{1E304DE0-CAC6-4DF0-A5C2-E460A5179671}">
      <dgm:prSet/>
      <dgm:spPr/>
      <dgm:t>
        <a:bodyPr/>
        <a:lstStyle/>
        <a:p>
          <a:pPr>
            <a:lnSpc>
              <a:spcPct val="100000"/>
            </a:lnSpc>
          </a:pPr>
          <a:endParaRPr lang="en-US"/>
        </a:p>
      </dgm:t>
    </dgm:pt>
    <dgm:pt modelId="{38A7DBA0-4453-4F5A-81F4-8DECA4F1332D}">
      <dgm:prSet/>
      <dgm:spPr/>
      <dgm:t>
        <a:bodyPr/>
        <a:lstStyle/>
        <a:p>
          <a:pPr>
            <a:lnSpc>
              <a:spcPct val="100000"/>
            </a:lnSpc>
          </a:pPr>
          <a:r>
            <a:rPr lang="en-US"/>
            <a:t>Extended Coverage</a:t>
          </a:r>
        </a:p>
      </dgm:t>
    </dgm:pt>
    <dgm:pt modelId="{BA294190-4050-4238-B56B-39530F67088A}" type="parTrans" cxnId="{7486B8D4-52D5-4E8F-9CFD-F9C1C2E00BF9}">
      <dgm:prSet/>
      <dgm:spPr/>
      <dgm:t>
        <a:bodyPr/>
        <a:lstStyle/>
        <a:p>
          <a:endParaRPr lang="en-US"/>
        </a:p>
      </dgm:t>
    </dgm:pt>
    <dgm:pt modelId="{B932199A-1931-4289-AC4E-683BF58BFA94}" type="sibTrans" cxnId="{7486B8D4-52D5-4E8F-9CFD-F9C1C2E00BF9}">
      <dgm:prSet/>
      <dgm:spPr/>
      <dgm:t>
        <a:bodyPr/>
        <a:lstStyle/>
        <a:p>
          <a:pPr>
            <a:lnSpc>
              <a:spcPct val="100000"/>
            </a:lnSpc>
          </a:pPr>
          <a:endParaRPr lang="en-US"/>
        </a:p>
      </dgm:t>
    </dgm:pt>
    <dgm:pt modelId="{708340C1-B37B-48D4-8E71-BD36507148D3}">
      <dgm:prSet/>
      <dgm:spPr/>
      <dgm:t>
        <a:bodyPr/>
        <a:lstStyle/>
        <a:p>
          <a:pPr>
            <a:lnSpc>
              <a:spcPct val="100000"/>
            </a:lnSpc>
          </a:pPr>
          <a:r>
            <a:rPr lang="en-US"/>
            <a:t>Security and Privacy</a:t>
          </a:r>
        </a:p>
      </dgm:t>
    </dgm:pt>
    <dgm:pt modelId="{95CE3EAD-3642-4DBB-8510-BE213CB1910C}" type="parTrans" cxnId="{9B3A7144-8097-4CA3-BBBA-EAF3D0B59D50}">
      <dgm:prSet/>
      <dgm:spPr/>
      <dgm:t>
        <a:bodyPr/>
        <a:lstStyle/>
        <a:p>
          <a:endParaRPr lang="en-US"/>
        </a:p>
      </dgm:t>
    </dgm:pt>
    <dgm:pt modelId="{5C527661-B330-4471-A9CE-DDEFB4658C2C}" type="sibTrans" cxnId="{9B3A7144-8097-4CA3-BBBA-EAF3D0B59D50}">
      <dgm:prSet/>
      <dgm:spPr/>
      <dgm:t>
        <a:bodyPr/>
        <a:lstStyle/>
        <a:p>
          <a:pPr>
            <a:lnSpc>
              <a:spcPct val="100000"/>
            </a:lnSpc>
          </a:pPr>
          <a:endParaRPr lang="en-US"/>
        </a:p>
      </dgm:t>
    </dgm:pt>
    <dgm:pt modelId="{54A463D2-28D1-4201-94BA-35CE61BF72AE}">
      <dgm:prSet/>
      <dgm:spPr/>
      <dgm:t>
        <a:bodyPr/>
        <a:lstStyle/>
        <a:p>
          <a:pPr>
            <a:lnSpc>
              <a:spcPct val="100000"/>
            </a:lnSpc>
          </a:pPr>
          <a:r>
            <a:rPr lang="en-US"/>
            <a:t>Support for Massive Number of Devices</a:t>
          </a:r>
        </a:p>
      </dgm:t>
    </dgm:pt>
    <dgm:pt modelId="{142ED446-9301-44E8-AF4E-C1D50B95C6C3}" type="parTrans" cxnId="{38777FE9-8723-40BE-A87E-A6810081E533}">
      <dgm:prSet/>
      <dgm:spPr/>
      <dgm:t>
        <a:bodyPr/>
        <a:lstStyle/>
        <a:p>
          <a:endParaRPr lang="en-US"/>
        </a:p>
      </dgm:t>
    </dgm:pt>
    <dgm:pt modelId="{3C297634-3167-482F-8093-3DA859262C33}" type="sibTrans" cxnId="{38777FE9-8723-40BE-A87E-A6810081E533}">
      <dgm:prSet/>
      <dgm:spPr/>
      <dgm:t>
        <a:bodyPr/>
        <a:lstStyle/>
        <a:p>
          <a:endParaRPr lang="en-US"/>
        </a:p>
      </dgm:t>
    </dgm:pt>
    <dgm:pt modelId="{3E6B69C2-8673-446A-90AC-190B16A55E22}" type="pres">
      <dgm:prSet presAssocID="{4C4276EE-FD65-48FE-9725-9FA71942758E}" presName="root" presStyleCnt="0">
        <dgm:presLayoutVars>
          <dgm:dir/>
          <dgm:resizeHandles val="exact"/>
        </dgm:presLayoutVars>
      </dgm:prSet>
      <dgm:spPr/>
    </dgm:pt>
    <dgm:pt modelId="{80CCD80C-A419-4F1F-B4DD-B92A1D3B7DA7}" type="pres">
      <dgm:prSet presAssocID="{4C4276EE-FD65-48FE-9725-9FA71942758E}" presName="container" presStyleCnt="0">
        <dgm:presLayoutVars>
          <dgm:dir/>
          <dgm:resizeHandles val="exact"/>
        </dgm:presLayoutVars>
      </dgm:prSet>
      <dgm:spPr/>
    </dgm:pt>
    <dgm:pt modelId="{667D4B93-C77F-4C83-BEC8-CE56AF2B5FF9}" type="pres">
      <dgm:prSet presAssocID="{A37BB22B-8448-41AB-865A-416D1518B2CC}" presName="compNode" presStyleCnt="0"/>
      <dgm:spPr/>
    </dgm:pt>
    <dgm:pt modelId="{ECE85F04-CAAE-43A8-85B9-816684B15EF0}" type="pres">
      <dgm:prSet presAssocID="{A37BB22B-8448-41AB-865A-416D1518B2CC}" presName="iconBgRect" presStyleLbl="bgShp" presStyleIdx="0" presStyleCnt="6"/>
      <dgm:spPr/>
    </dgm:pt>
    <dgm:pt modelId="{304A2F58-8D28-4B40-B6A7-D712CCCB59D0}" type="pres">
      <dgm:prSet presAssocID="{A37BB22B-8448-41AB-865A-416D1518B2C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1D6178D5-9F98-431D-BCB2-F9738A84D131}" type="pres">
      <dgm:prSet presAssocID="{A37BB22B-8448-41AB-865A-416D1518B2CC}" presName="spaceRect" presStyleCnt="0"/>
      <dgm:spPr/>
    </dgm:pt>
    <dgm:pt modelId="{37BAE680-6811-42B3-B964-C2F175635346}" type="pres">
      <dgm:prSet presAssocID="{A37BB22B-8448-41AB-865A-416D1518B2CC}" presName="textRect" presStyleLbl="revTx" presStyleIdx="0" presStyleCnt="6">
        <dgm:presLayoutVars>
          <dgm:chMax val="1"/>
          <dgm:chPref val="1"/>
        </dgm:presLayoutVars>
      </dgm:prSet>
      <dgm:spPr/>
    </dgm:pt>
    <dgm:pt modelId="{A9B8F895-FFE0-4635-8B9F-EAC1A1BC078C}" type="pres">
      <dgm:prSet presAssocID="{46827B59-33E1-4C13-8A48-9E49FDD05AB9}" presName="sibTrans" presStyleLbl="sibTrans2D1" presStyleIdx="0" presStyleCnt="0"/>
      <dgm:spPr/>
    </dgm:pt>
    <dgm:pt modelId="{161B3763-FBD5-4E36-AFCF-C110942FA58F}" type="pres">
      <dgm:prSet presAssocID="{722C60C7-093D-4DF4-974C-44CB2F1C5DE4}" presName="compNode" presStyleCnt="0"/>
      <dgm:spPr/>
    </dgm:pt>
    <dgm:pt modelId="{072AC4EB-86B0-4307-ABDC-0504D3C038B9}" type="pres">
      <dgm:prSet presAssocID="{722C60C7-093D-4DF4-974C-44CB2F1C5DE4}" presName="iconBgRect" presStyleLbl="bgShp" presStyleIdx="1" presStyleCnt="6"/>
      <dgm:spPr/>
    </dgm:pt>
    <dgm:pt modelId="{73829925-6148-4C13-8090-064937E386C4}" type="pres">
      <dgm:prSet presAssocID="{722C60C7-093D-4DF4-974C-44CB2F1C5DE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4B57E0CB-51CB-466D-9A7B-3C73D373E95E}" type="pres">
      <dgm:prSet presAssocID="{722C60C7-093D-4DF4-974C-44CB2F1C5DE4}" presName="spaceRect" presStyleCnt="0"/>
      <dgm:spPr/>
    </dgm:pt>
    <dgm:pt modelId="{271BFDEB-BD59-46D0-B2BD-E249EBF3E41A}" type="pres">
      <dgm:prSet presAssocID="{722C60C7-093D-4DF4-974C-44CB2F1C5DE4}" presName="textRect" presStyleLbl="revTx" presStyleIdx="1" presStyleCnt="6">
        <dgm:presLayoutVars>
          <dgm:chMax val="1"/>
          <dgm:chPref val="1"/>
        </dgm:presLayoutVars>
      </dgm:prSet>
      <dgm:spPr/>
    </dgm:pt>
    <dgm:pt modelId="{1B9E93C2-58E9-4AF5-A879-F467C423EED5}" type="pres">
      <dgm:prSet presAssocID="{C485C666-D6AF-4DCE-B9A6-8C70CDD7F4AF}" presName="sibTrans" presStyleLbl="sibTrans2D1" presStyleIdx="0" presStyleCnt="0"/>
      <dgm:spPr/>
    </dgm:pt>
    <dgm:pt modelId="{E0EEE24C-90C8-4AB0-A6DA-3C1FA9D66F0A}" type="pres">
      <dgm:prSet presAssocID="{0C0A2DEC-3FB4-47D0-978A-7FCA444CDA6B}" presName="compNode" presStyleCnt="0"/>
      <dgm:spPr/>
    </dgm:pt>
    <dgm:pt modelId="{A5C7A4AB-5943-4B31-BF45-C6B36211A191}" type="pres">
      <dgm:prSet presAssocID="{0C0A2DEC-3FB4-47D0-978A-7FCA444CDA6B}" presName="iconBgRect" presStyleLbl="bgShp" presStyleIdx="2" presStyleCnt="6"/>
      <dgm:spPr/>
    </dgm:pt>
    <dgm:pt modelId="{7B286614-975F-4165-BBD6-671709ADCCCD}" type="pres">
      <dgm:prSet presAssocID="{0C0A2DEC-3FB4-47D0-978A-7FCA444CDA6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ull Battery"/>
        </a:ext>
      </dgm:extLst>
    </dgm:pt>
    <dgm:pt modelId="{5D46C888-C21D-4836-BCD8-7B80F2807226}" type="pres">
      <dgm:prSet presAssocID="{0C0A2DEC-3FB4-47D0-978A-7FCA444CDA6B}" presName="spaceRect" presStyleCnt="0"/>
      <dgm:spPr/>
    </dgm:pt>
    <dgm:pt modelId="{399E1AC3-6F9B-47DE-B587-B8529FB0D41E}" type="pres">
      <dgm:prSet presAssocID="{0C0A2DEC-3FB4-47D0-978A-7FCA444CDA6B}" presName="textRect" presStyleLbl="revTx" presStyleIdx="2" presStyleCnt="6">
        <dgm:presLayoutVars>
          <dgm:chMax val="1"/>
          <dgm:chPref val="1"/>
        </dgm:presLayoutVars>
      </dgm:prSet>
      <dgm:spPr/>
    </dgm:pt>
    <dgm:pt modelId="{C4641CC6-3675-4E03-AE7C-5BE5CEAC691C}" type="pres">
      <dgm:prSet presAssocID="{FB777279-652D-4500-849E-A3C55F127E9F}" presName="sibTrans" presStyleLbl="sibTrans2D1" presStyleIdx="0" presStyleCnt="0"/>
      <dgm:spPr/>
    </dgm:pt>
    <dgm:pt modelId="{C8FEC808-A72C-4103-BD78-05874E409C21}" type="pres">
      <dgm:prSet presAssocID="{38A7DBA0-4453-4F5A-81F4-8DECA4F1332D}" presName="compNode" presStyleCnt="0"/>
      <dgm:spPr/>
    </dgm:pt>
    <dgm:pt modelId="{20ABAFED-0539-4B5D-B834-99466B128A05}" type="pres">
      <dgm:prSet presAssocID="{38A7DBA0-4453-4F5A-81F4-8DECA4F1332D}" presName="iconBgRect" presStyleLbl="bgShp" presStyleIdx="3" presStyleCnt="6"/>
      <dgm:spPr/>
    </dgm:pt>
    <dgm:pt modelId="{6CE65F4B-4D29-4D51-A170-70A3AAA04315}" type="pres">
      <dgm:prSet presAssocID="{38A7DBA0-4453-4F5A-81F4-8DECA4F1332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ker"/>
        </a:ext>
      </dgm:extLst>
    </dgm:pt>
    <dgm:pt modelId="{A4CDB173-1C3E-47B9-AB56-AE493FECCD5D}" type="pres">
      <dgm:prSet presAssocID="{38A7DBA0-4453-4F5A-81F4-8DECA4F1332D}" presName="spaceRect" presStyleCnt="0"/>
      <dgm:spPr/>
    </dgm:pt>
    <dgm:pt modelId="{F86E3415-19DB-411F-8A86-26E9FBB4F8A1}" type="pres">
      <dgm:prSet presAssocID="{38A7DBA0-4453-4F5A-81F4-8DECA4F1332D}" presName="textRect" presStyleLbl="revTx" presStyleIdx="3" presStyleCnt="6">
        <dgm:presLayoutVars>
          <dgm:chMax val="1"/>
          <dgm:chPref val="1"/>
        </dgm:presLayoutVars>
      </dgm:prSet>
      <dgm:spPr/>
    </dgm:pt>
    <dgm:pt modelId="{987581C1-50BF-41F0-B616-F2455A9D2576}" type="pres">
      <dgm:prSet presAssocID="{B932199A-1931-4289-AC4E-683BF58BFA94}" presName="sibTrans" presStyleLbl="sibTrans2D1" presStyleIdx="0" presStyleCnt="0"/>
      <dgm:spPr/>
    </dgm:pt>
    <dgm:pt modelId="{A923B117-950B-424C-9D97-1A06D934940D}" type="pres">
      <dgm:prSet presAssocID="{708340C1-B37B-48D4-8E71-BD36507148D3}" presName="compNode" presStyleCnt="0"/>
      <dgm:spPr/>
    </dgm:pt>
    <dgm:pt modelId="{46F83F80-1C6B-4FC1-B1C9-70D51E50004E}" type="pres">
      <dgm:prSet presAssocID="{708340C1-B37B-48D4-8E71-BD36507148D3}" presName="iconBgRect" presStyleLbl="bgShp" presStyleIdx="4" presStyleCnt="6"/>
      <dgm:spPr/>
    </dgm:pt>
    <dgm:pt modelId="{8EA7BD8E-2C48-4637-A8C6-E4CC9F6B1381}" type="pres">
      <dgm:prSet presAssocID="{708340C1-B37B-48D4-8E71-BD36507148D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E780D3DD-1EA8-46D0-AD54-2567FD59680F}" type="pres">
      <dgm:prSet presAssocID="{708340C1-B37B-48D4-8E71-BD36507148D3}" presName="spaceRect" presStyleCnt="0"/>
      <dgm:spPr/>
    </dgm:pt>
    <dgm:pt modelId="{365DD05F-4C7F-4CE3-BB96-90CACC4B441F}" type="pres">
      <dgm:prSet presAssocID="{708340C1-B37B-48D4-8E71-BD36507148D3}" presName="textRect" presStyleLbl="revTx" presStyleIdx="4" presStyleCnt="6">
        <dgm:presLayoutVars>
          <dgm:chMax val="1"/>
          <dgm:chPref val="1"/>
        </dgm:presLayoutVars>
      </dgm:prSet>
      <dgm:spPr/>
    </dgm:pt>
    <dgm:pt modelId="{D48545EB-F901-4910-9716-FFF66887255C}" type="pres">
      <dgm:prSet presAssocID="{5C527661-B330-4471-A9CE-DDEFB4658C2C}" presName="sibTrans" presStyleLbl="sibTrans2D1" presStyleIdx="0" presStyleCnt="0"/>
      <dgm:spPr/>
    </dgm:pt>
    <dgm:pt modelId="{AA7868CA-DE49-4325-B3D1-0A8EC73E1216}" type="pres">
      <dgm:prSet presAssocID="{54A463D2-28D1-4201-94BA-35CE61BF72AE}" presName="compNode" presStyleCnt="0"/>
      <dgm:spPr/>
    </dgm:pt>
    <dgm:pt modelId="{1B407E7A-842C-48E3-A2E0-D2536064BE7E}" type="pres">
      <dgm:prSet presAssocID="{54A463D2-28D1-4201-94BA-35CE61BF72AE}" presName="iconBgRect" presStyleLbl="bgShp" presStyleIdx="5" presStyleCnt="6"/>
      <dgm:spPr/>
    </dgm:pt>
    <dgm:pt modelId="{A125BC33-966D-4EAE-AEC1-3B12ACBEDE98}" type="pres">
      <dgm:prSet presAssocID="{54A463D2-28D1-4201-94BA-35CE61BF72A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aptop"/>
        </a:ext>
      </dgm:extLst>
    </dgm:pt>
    <dgm:pt modelId="{E928597D-1779-443E-8170-C9B6AB850CEE}" type="pres">
      <dgm:prSet presAssocID="{54A463D2-28D1-4201-94BA-35CE61BF72AE}" presName="spaceRect" presStyleCnt="0"/>
      <dgm:spPr/>
    </dgm:pt>
    <dgm:pt modelId="{FB337829-8D25-40C8-8C81-81A823582101}" type="pres">
      <dgm:prSet presAssocID="{54A463D2-28D1-4201-94BA-35CE61BF72AE}" presName="textRect" presStyleLbl="revTx" presStyleIdx="5" presStyleCnt="6">
        <dgm:presLayoutVars>
          <dgm:chMax val="1"/>
          <dgm:chPref val="1"/>
        </dgm:presLayoutVars>
      </dgm:prSet>
      <dgm:spPr/>
    </dgm:pt>
  </dgm:ptLst>
  <dgm:cxnLst>
    <dgm:cxn modelId="{A4E3FB15-D70B-A542-B8C2-C30FBC2A1222}" type="presOf" srcId="{54A463D2-28D1-4201-94BA-35CE61BF72AE}" destId="{FB337829-8D25-40C8-8C81-81A823582101}" srcOrd="0" destOrd="0" presId="urn:microsoft.com/office/officeart/2018/2/layout/IconCircleList"/>
    <dgm:cxn modelId="{3C36A337-8D2C-48C6-B573-6D20F0650E0F}" srcId="{4C4276EE-FD65-48FE-9725-9FA71942758E}" destId="{722C60C7-093D-4DF4-974C-44CB2F1C5DE4}" srcOrd="1" destOrd="0" parTransId="{89641491-212C-4B19-A4E2-52D88EB094CC}" sibTransId="{C485C666-D6AF-4DCE-B9A6-8C70CDD7F4AF}"/>
    <dgm:cxn modelId="{874A823E-58D3-5D48-9E20-31D1D32C3690}" type="presOf" srcId="{0C0A2DEC-3FB4-47D0-978A-7FCA444CDA6B}" destId="{399E1AC3-6F9B-47DE-B587-B8529FB0D41E}" srcOrd="0" destOrd="0" presId="urn:microsoft.com/office/officeart/2018/2/layout/IconCircleList"/>
    <dgm:cxn modelId="{2778F943-2A60-8B4F-9A67-86A986D5A126}" type="presOf" srcId="{FB777279-652D-4500-849E-A3C55F127E9F}" destId="{C4641CC6-3675-4E03-AE7C-5BE5CEAC691C}" srcOrd="0" destOrd="0" presId="urn:microsoft.com/office/officeart/2018/2/layout/IconCircleList"/>
    <dgm:cxn modelId="{9B3A7144-8097-4CA3-BBBA-EAF3D0B59D50}" srcId="{4C4276EE-FD65-48FE-9725-9FA71942758E}" destId="{708340C1-B37B-48D4-8E71-BD36507148D3}" srcOrd="4" destOrd="0" parTransId="{95CE3EAD-3642-4DBB-8510-BE213CB1910C}" sibTransId="{5C527661-B330-4471-A9CE-DDEFB4658C2C}"/>
    <dgm:cxn modelId="{30C60A5B-DE84-A24F-A50F-17CB9B2B6A05}" type="presOf" srcId="{722C60C7-093D-4DF4-974C-44CB2F1C5DE4}" destId="{271BFDEB-BD59-46D0-B2BD-E249EBF3E41A}" srcOrd="0" destOrd="0" presId="urn:microsoft.com/office/officeart/2018/2/layout/IconCircleList"/>
    <dgm:cxn modelId="{43A25D76-4562-43FF-BC73-5526F14C1870}" srcId="{4C4276EE-FD65-48FE-9725-9FA71942758E}" destId="{A37BB22B-8448-41AB-865A-416D1518B2CC}" srcOrd="0" destOrd="0" parTransId="{4D693DB6-5C42-42BB-94C9-8942379C901C}" sibTransId="{46827B59-33E1-4C13-8A48-9E49FDD05AB9}"/>
    <dgm:cxn modelId="{438FF179-5669-3B4F-B399-18DA46055BA6}" type="presOf" srcId="{38A7DBA0-4453-4F5A-81F4-8DECA4F1332D}" destId="{F86E3415-19DB-411F-8A86-26E9FBB4F8A1}" srcOrd="0" destOrd="0" presId="urn:microsoft.com/office/officeart/2018/2/layout/IconCircleList"/>
    <dgm:cxn modelId="{8318E47A-6158-424D-BE9B-215FF616FE9C}" type="presOf" srcId="{C485C666-D6AF-4DCE-B9A6-8C70CDD7F4AF}" destId="{1B9E93C2-58E9-4AF5-A879-F467C423EED5}" srcOrd="0" destOrd="0" presId="urn:microsoft.com/office/officeart/2018/2/layout/IconCircleList"/>
    <dgm:cxn modelId="{5F96AA87-D704-A140-A62B-BA13D69E9E8F}" type="presOf" srcId="{4C4276EE-FD65-48FE-9725-9FA71942758E}" destId="{3E6B69C2-8673-446A-90AC-190B16A55E22}" srcOrd="0" destOrd="0" presId="urn:microsoft.com/office/officeart/2018/2/layout/IconCircleList"/>
    <dgm:cxn modelId="{4C60838D-F2FB-B742-9BD3-EBD592FC8850}" type="presOf" srcId="{46827B59-33E1-4C13-8A48-9E49FDD05AB9}" destId="{A9B8F895-FFE0-4635-8B9F-EAC1A1BC078C}" srcOrd="0" destOrd="0" presId="urn:microsoft.com/office/officeart/2018/2/layout/IconCircleList"/>
    <dgm:cxn modelId="{BE4ECDB4-3FB3-5C44-99F5-9D2493CC7546}" type="presOf" srcId="{A37BB22B-8448-41AB-865A-416D1518B2CC}" destId="{37BAE680-6811-42B3-B964-C2F175635346}" srcOrd="0" destOrd="0" presId="urn:microsoft.com/office/officeart/2018/2/layout/IconCircleList"/>
    <dgm:cxn modelId="{DC0EE0C0-CCE3-2944-8645-441F87719BCB}" type="presOf" srcId="{5C527661-B330-4471-A9CE-DDEFB4658C2C}" destId="{D48545EB-F901-4910-9716-FFF66887255C}" srcOrd="0" destOrd="0" presId="urn:microsoft.com/office/officeart/2018/2/layout/IconCircleList"/>
    <dgm:cxn modelId="{AB724EC1-F6D4-1349-824B-4DD714ECE901}" type="presOf" srcId="{B932199A-1931-4289-AC4E-683BF58BFA94}" destId="{987581C1-50BF-41F0-B616-F2455A9D2576}" srcOrd="0" destOrd="0" presId="urn:microsoft.com/office/officeart/2018/2/layout/IconCircleList"/>
    <dgm:cxn modelId="{F51A9ACB-F52C-7340-855D-9E50DB85A90A}" type="presOf" srcId="{708340C1-B37B-48D4-8E71-BD36507148D3}" destId="{365DD05F-4C7F-4CE3-BB96-90CACC4B441F}" srcOrd="0" destOrd="0" presId="urn:microsoft.com/office/officeart/2018/2/layout/IconCircleList"/>
    <dgm:cxn modelId="{7486B8D4-52D5-4E8F-9CFD-F9C1C2E00BF9}" srcId="{4C4276EE-FD65-48FE-9725-9FA71942758E}" destId="{38A7DBA0-4453-4F5A-81F4-8DECA4F1332D}" srcOrd="3" destOrd="0" parTransId="{BA294190-4050-4238-B56B-39530F67088A}" sibTransId="{B932199A-1931-4289-AC4E-683BF58BFA94}"/>
    <dgm:cxn modelId="{1E304DE0-CAC6-4DF0-A5C2-E460A5179671}" srcId="{4C4276EE-FD65-48FE-9725-9FA71942758E}" destId="{0C0A2DEC-3FB4-47D0-978A-7FCA444CDA6B}" srcOrd="2" destOrd="0" parTransId="{08753512-3105-4042-A0D8-086952D537B9}" sibTransId="{FB777279-652D-4500-849E-A3C55F127E9F}"/>
    <dgm:cxn modelId="{38777FE9-8723-40BE-A87E-A6810081E533}" srcId="{4C4276EE-FD65-48FE-9725-9FA71942758E}" destId="{54A463D2-28D1-4201-94BA-35CE61BF72AE}" srcOrd="5" destOrd="0" parTransId="{142ED446-9301-44E8-AF4E-C1D50B95C6C3}" sibTransId="{3C297634-3167-482F-8093-3DA859262C33}"/>
    <dgm:cxn modelId="{7A95A8EB-4345-F34C-A45D-B515ED5F20B9}" type="presParOf" srcId="{3E6B69C2-8673-446A-90AC-190B16A55E22}" destId="{80CCD80C-A419-4F1F-B4DD-B92A1D3B7DA7}" srcOrd="0" destOrd="0" presId="urn:microsoft.com/office/officeart/2018/2/layout/IconCircleList"/>
    <dgm:cxn modelId="{0E636692-4189-9C47-8908-CA82F9ADA0C9}" type="presParOf" srcId="{80CCD80C-A419-4F1F-B4DD-B92A1D3B7DA7}" destId="{667D4B93-C77F-4C83-BEC8-CE56AF2B5FF9}" srcOrd="0" destOrd="0" presId="urn:microsoft.com/office/officeart/2018/2/layout/IconCircleList"/>
    <dgm:cxn modelId="{C30CEC5A-8D1E-AA40-BCA5-858867DB48DF}" type="presParOf" srcId="{667D4B93-C77F-4C83-BEC8-CE56AF2B5FF9}" destId="{ECE85F04-CAAE-43A8-85B9-816684B15EF0}" srcOrd="0" destOrd="0" presId="urn:microsoft.com/office/officeart/2018/2/layout/IconCircleList"/>
    <dgm:cxn modelId="{01305B49-AE44-A94A-A2B6-567BC4482544}" type="presParOf" srcId="{667D4B93-C77F-4C83-BEC8-CE56AF2B5FF9}" destId="{304A2F58-8D28-4B40-B6A7-D712CCCB59D0}" srcOrd="1" destOrd="0" presId="urn:microsoft.com/office/officeart/2018/2/layout/IconCircleList"/>
    <dgm:cxn modelId="{5213EF47-BFEB-AD42-B755-C1E378FF77E1}" type="presParOf" srcId="{667D4B93-C77F-4C83-BEC8-CE56AF2B5FF9}" destId="{1D6178D5-9F98-431D-BCB2-F9738A84D131}" srcOrd="2" destOrd="0" presId="urn:microsoft.com/office/officeart/2018/2/layout/IconCircleList"/>
    <dgm:cxn modelId="{41249731-97AB-6043-8DBA-29C8930D23C6}" type="presParOf" srcId="{667D4B93-C77F-4C83-BEC8-CE56AF2B5FF9}" destId="{37BAE680-6811-42B3-B964-C2F175635346}" srcOrd="3" destOrd="0" presId="urn:microsoft.com/office/officeart/2018/2/layout/IconCircleList"/>
    <dgm:cxn modelId="{75CE5C10-1B79-C942-AA4B-BF67453D1A4C}" type="presParOf" srcId="{80CCD80C-A419-4F1F-B4DD-B92A1D3B7DA7}" destId="{A9B8F895-FFE0-4635-8B9F-EAC1A1BC078C}" srcOrd="1" destOrd="0" presId="urn:microsoft.com/office/officeart/2018/2/layout/IconCircleList"/>
    <dgm:cxn modelId="{012F728A-4866-A54F-835B-171AFF75E59B}" type="presParOf" srcId="{80CCD80C-A419-4F1F-B4DD-B92A1D3B7DA7}" destId="{161B3763-FBD5-4E36-AFCF-C110942FA58F}" srcOrd="2" destOrd="0" presId="urn:microsoft.com/office/officeart/2018/2/layout/IconCircleList"/>
    <dgm:cxn modelId="{31126BB7-7880-624C-9C04-F30F82814641}" type="presParOf" srcId="{161B3763-FBD5-4E36-AFCF-C110942FA58F}" destId="{072AC4EB-86B0-4307-ABDC-0504D3C038B9}" srcOrd="0" destOrd="0" presId="urn:microsoft.com/office/officeart/2018/2/layout/IconCircleList"/>
    <dgm:cxn modelId="{248B8E30-5F03-254D-BFB2-AEC7162AABFE}" type="presParOf" srcId="{161B3763-FBD5-4E36-AFCF-C110942FA58F}" destId="{73829925-6148-4C13-8090-064937E386C4}" srcOrd="1" destOrd="0" presId="urn:microsoft.com/office/officeart/2018/2/layout/IconCircleList"/>
    <dgm:cxn modelId="{96B448FC-7883-5A4D-9FFB-7D1E06EDFAED}" type="presParOf" srcId="{161B3763-FBD5-4E36-AFCF-C110942FA58F}" destId="{4B57E0CB-51CB-466D-9A7B-3C73D373E95E}" srcOrd="2" destOrd="0" presId="urn:microsoft.com/office/officeart/2018/2/layout/IconCircleList"/>
    <dgm:cxn modelId="{0870885F-6995-EE4E-9B0D-8AC5E9B78F65}" type="presParOf" srcId="{161B3763-FBD5-4E36-AFCF-C110942FA58F}" destId="{271BFDEB-BD59-46D0-B2BD-E249EBF3E41A}" srcOrd="3" destOrd="0" presId="urn:microsoft.com/office/officeart/2018/2/layout/IconCircleList"/>
    <dgm:cxn modelId="{70A46A7A-293C-974B-8CA2-A721C4F63267}" type="presParOf" srcId="{80CCD80C-A419-4F1F-B4DD-B92A1D3B7DA7}" destId="{1B9E93C2-58E9-4AF5-A879-F467C423EED5}" srcOrd="3" destOrd="0" presId="urn:microsoft.com/office/officeart/2018/2/layout/IconCircleList"/>
    <dgm:cxn modelId="{DD6D8F28-D95D-D443-9B50-D9F22D70A290}" type="presParOf" srcId="{80CCD80C-A419-4F1F-B4DD-B92A1D3B7DA7}" destId="{E0EEE24C-90C8-4AB0-A6DA-3C1FA9D66F0A}" srcOrd="4" destOrd="0" presId="urn:microsoft.com/office/officeart/2018/2/layout/IconCircleList"/>
    <dgm:cxn modelId="{1EF6F37E-E921-5443-A374-8EB52851BBF0}" type="presParOf" srcId="{E0EEE24C-90C8-4AB0-A6DA-3C1FA9D66F0A}" destId="{A5C7A4AB-5943-4B31-BF45-C6B36211A191}" srcOrd="0" destOrd="0" presId="urn:microsoft.com/office/officeart/2018/2/layout/IconCircleList"/>
    <dgm:cxn modelId="{C22323E1-3E7A-5F48-A160-60BA6B518FF0}" type="presParOf" srcId="{E0EEE24C-90C8-4AB0-A6DA-3C1FA9D66F0A}" destId="{7B286614-975F-4165-BBD6-671709ADCCCD}" srcOrd="1" destOrd="0" presId="urn:microsoft.com/office/officeart/2018/2/layout/IconCircleList"/>
    <dgm:cxn modelId="{CFB71693-828F-EC4E-ABED-DC76E18202EF}" type="presParOf" srcId="{E0EEE24C-90C8-4AB0-A6DA-3C1FA9D66F0A}" destId="{5D46C888-C21D-4836-BCD8-7B80F2807226}" srcOrd="2" destOrd="0" presId="urn:microsoft.com/office/officeart/2018/2/layout/IconCircleList"/>
    <dgm:cxn modelId="{B50B991B-96CF-1E42-A8D2-81B1C5671336}" type="presParOf" srcId="{E0EEE24C-90C8-4AB0-A6DA-3C1FA9D66F0A}" destId="{399E1AC3-6F9B-47DE-B587-B8529FB0D41E}" srcOrd="3" destOrd="0" presId="urn:microsoft.com/office/officeart/2018/2/layout/IconCircleList"/>
    <dgm:cxn modelId="{B7523C30-0AD3-F449-AD00-B9AEB60FC7A0}" type="presParOf" srcId="{80CCD80C-A419-4F1F-B4DD-B92A1D3B7DA7}" destId="{C4641CC6-3675-4E03-AE7C-5BE5CEAC691C}" srcOrd="5" destOrd="0" presId="urn:microsoft.com/office/officeart/2018/2/layout/IconCircleList"/>
    <dgm:cxn modelId="{6EA50A29-5000-204B-ADDE-D49AB32BDF74}" type="presParOf" srcId="{80CCD80C-A419-4F1F-B4DD-B92A1D3B7DA7}" destId="{C8FEC808-A72C-4103-BD78-05874E409C21}" srcOrd="6" destOrd="0" presId="urn:microsoft.com/office/officeart/2018/2/layout/IconCircleList"/>
    <dgm:cxn modelId="{3880C214-DB86-CA4A-B385-F63CBC50E951}" type="presParOf" srcId="{C8FEC808-A72C-4103-BD78-05874E409C21}" destId="{20ABAFED-0539-4B5D-B834-99466B128A05}" srcOrd="0" destOrd="0" presId="urn:microsoft.com/office/officeart/2018/2/layout/IconCircleList"/>
    <dgm:cxn modelId="{EFCD6F4C-E81E-CE4F-807D-6287A2D82904}" type="presParOf" srcId="{C8FEC808-A72C-4103-BD78-05874E409C21}" destId="{6CE65F4B-4D29-4D51-A170-70A3AAA04315}" srcOrd="1" destOrd="0" presId="urn:microsoft.com/office/officeart/2018/2/layout/IconCircleList"/>
    <dgm:cxn modelId="{7B106425-6C39-B54D-BBD2-06C5D37A397B}" type="presParOf" srcId="{C8FEC808-A72C-4103-BD78-05874E409C21}" destId="{A4CDB173-1C3E-47B9-AB56-AE493FECCD5D}" srcOrd="2" destOrd="0" presId="urn:microsoft.com/office/officeart/2018/2/layout/IconCircleList"/>
    <dgm:cxn modelId="{E4D3089A-A4FF-B34D-80F7-61E51C09CF85}" type="presParOf" srcId="{C8FEC808-A72C-4103-BD78-05874E409C21}" destId="{F86E3415-19DB-411F-8A86-26E9FBB4F8A1}" srcOrd="3" destOrd="0" presId="urn:microsoft.com/office/officeart/2018/2/layout/IconCircleList"/>
    <dgm:cxn modelId="{65121FAC-FB30-A948-B93D-87AFB5A54FC4}" type="presParOf" srcId="{80CCD80C-A419-4F1F-B4DD-B92A1D3B7DA7}" destId="{987581C1-50BF-41F0-B616-F2455A9D2576}" srcOrd="7" destOrd="0" presId="urn:microsoft.com/office/officeart/2018/2/layout/IconCircleList"/>
    <dgm:cxn modelId="{857D6B3F-513F-4140-A5C4-F7CB518EF724}" type="presParOf" srcId="{80CCD80C-A419-4F1F-B4DD-B92A1D3B7DA7}" destId="{A923B117-950B-424C-9D97-1A06D934940D}" srcOrd="8" destOrd="0" presId="urn:microsoft.com/office/officeart/2018/2/layout/IconCircleList"/>
    <dgm:cxn modelId="{EBDBA49C-40C3-A941-AB34-2D8C27D8A336}" type="presParOf" srcId="{A923B117-950B-424C-9D97-1A06D934940D}" destId="{46F83F80-1C6B-4FC1-B1C9-70D51E50004E}" srcOrd="0" destOrd="0" presId="urn:microsoft.com/office/officeart/2018/2/layout/IconCircleList"/>
    <dgm:cxn modelId="{FADE8D1B-B171-AB4D-BCB9-892CEEE1F364}" type="presParOf" srcId="{A923B117-950B-424C-9D97-1A06D934940D}" destId="{8EA7BD8E-2C48-4637-A8C6-E4CC9F6B1381}" srcOrd="1" destOrd="0" presId="urn:microsoft.com/office/officeart/2018/2/layout/IconCircleList"/>
    <dgm:cxn modelId="{2835D9F4-EEF3-284C-9394-86EB41D24A8A}" type="presParOf" srcId="{A923B117-950B-424C-9D97-1A06D934940D}" destId="{E780D3DD-1EA8-46D0-AD54-2567FD59680F}" srcOrd="2" destOrd="0" presId="urn:microsoft.com/office/officeart/2018/2/layout/IconCircleList"/>
    <dgm:cxn modelId="{E65FB892-6E98-7B40-B029-8FA6830AFCEB}" type="presParOf" srcId="{A923B117-950B-424C-9D97-1A06D934940D}" destId="{365DD05F-4C7F-4CE3-BB96-90CACC4B441F}" srcOrd="3" destOrd="0" presId="urn:microsoft.com/office/officeart/2018/2/layout/IconCircleList"/>
    <dgm:cxn modelId="{F5F6C44D-09A5-E34A-92B1-2DF3E881F3E6}" type="presParOf" srcId="{80CCD80C-A419-4F1F-B4DD-B92A1D3B7DA7}" destId="{D48545EB-F901-4910-9716-FFF66887255C}" srcOrd="9" destOrd="0" presId="urn:microsoft.com/office/officeart/2018/2/layout/IconCircleList"/>
    <dgm:cxn modelId="{9A19F6F1-3723-AC4A-974B-C1670D070AA9}" type="presParOf" srcId="{80CCD80C-A419-4F1F-B4DD-B92A1D3B7DA7}" destId="{AA7868CA-DE49-4325-B3D1-0A8EC73E1216}" srcOrd="10" destOrd="0" presId="urn:microsoft.com/office/officeart/2018/2/layout/IconCircleList"/>
    <dgm:cxn modelId="{85789B8B-8AE8-D54C-BCB6-44E7BE86BA04}" type="presParOf" srcId="{AA7868CA-DE49-4325-B3D1-0A8EC73E1216}" destId="{1B407E7A-842C-48E3-A2E0-D2536064BE7E}" srcOrd="0" destOrd="0" presId="urn:microsoft.com/office/officeart/2018/2/layout/IconCircleList"/>
    <dgm:cxn modelId="{7C9232DA-6C65-1549-B5EA-92AE60861AE0}" type="presParOf" srcId="{AA7868CA-DE49-4325-B3D1-0A8EC73E1216}" destId="{A125BC33-966D-4EAE-AEC1-3B12ACBEDE98}" srcOrd="1" destOrd="0" presId="urn:microsoft.com/office/officeart/2018/2/layout/IconCircleList"/>
    <dgm:cxn modelId="{8E421293-7772-084F-BB75-B23870EB2DBB}" type="presParOf" srcId="{AA7868CA-DE49-4325-B3D1-0A8EC73E1216}" destId="{E928597D-1779-443E-8170-C9B6AB850CEE}" srcOrd="2" destOrd="0" presId="urn:microsoft.com/office/officeart/2018/2/layout/IconCircleList"/>
    <dgm:cxn modelId="{AFF73389-8B18-9E41-90A5-E0644D9A38E8}" type="presParOf" srcId="{AA7868CA-DE49-4325-B3D1-0A8EC73E1216}" destId="{FB337829-8D25-40C8-8C81-81A82358210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54A3F67-D3A0-403E-A8E8-8B230841CD46}" type="doc">
      <dgm:prSet loTypeId="urn:microsoft.com/office/officeart/2005/8/layout/hierarchy3" loCatId="hierarchy" qsTypeId="urn:microsoft.com/office/officeart/2005/8/quickstyle/simple1" qsCatId="simple" csTypeId="urn:microsoft.com/office/officeart/2005/8/colors/colorful1" csCatId="colorful"/>
      <dgm:spPr/>
      <dgm:t>
        <a:bodyPr/>
        <a:lstStyle/>
        <a:p>
          <a:endParaRPr lang="en-US"/>
        </a:p>
      </dgm:t>
    </dgm:pt>
    <dgm:pt modelId="{93061037-D009-49E3-9D46-9DFB5ADBB4A8}">
      <dgm:prSet/>
      <dgm:spPr/>
      <dgm:t>
        <a:bodyPr/>
        <a:lstStyle/>
        <a:p>
          <a:r>
            <a:rPr lang="en-US"/>
            <a:t>Complex Solutions to Simple Communication Needs</a:t>
          </a:r>
        </a:p>
      </dgm:t>
    </dgm:pt>
    <dgm:pt modelId="{75E27BB7-4511-4364-AB99-AC528E35D965}" type="parTrans" cxnId="{A6404A2B-C346-4B3D-84A1-81DF08220224}">
      <dgm:prSet/>
      <dgm:spPr/>
      <dgm:t>
        <a:bodyPr/>
        <a:lstStyle/>
        <a:p>
          <a:endParaRPr lang="en-US"/>
        </a:p>
      </dgm:t>
    </dgm:pt>
    <dgm:pt modelId="{FC0B02B8-50FA-419B-9857-AAC125B1D473}" type="sibTrans" cxnId="{A6404A2B-C346-4B3D-84A1-81DF08220224}">
      <dgm:prSet/>
      <dgm:spPr/>
      <dgm:t>
        <a:bodyPr/>
        <a:lstStyle/>
        <a:p>
          <a:endParaRPr lang="en-US"/>
        </a:p>
      </dgm:t>
    </dgm:pt>
    <dgm:pt modelId="{53DA55FD-5A05-4011-BF7E-935E1100AED4}">
      <dgm:prSet/>
      <dgm:spPr/>
      <dgm:t>
        <a:bodyPr/>
        <a:lstStyle/>
        <a:p>
          <a:r>
            <a:rPr lang="en-US"/>
            <a:t>Limitations of Channel- and Session-based Security</a:t>
          </a:r>
        </a:p>
      </dgm:t>
    </dgm:pt>
    <dgm:pt modelId="{36EA5C66-D4F9-4288-88DF-AD28D5ECC856}" type="parTrans" cxnId="{B54DE442-2F92-4D25-A637-5FA8FA0E565B}">
      <dgm:prSet/>
      <dgm:spPr/>
      <dgm:t>
        <a:bodyPr/>
        <a:lstStyle/>
        <a:p>
          <a:endParaRPr lang="en-US"/>
        </a:p>
      </dgm:t>
    </dgm:pt>
    <dgm:pt modelId="{70F5E8E5-B0BB-4EA9-9E2D-280AD24F1AAB}" type="sibTrans" cxnId="{B54DE442-2F92-4D25-A637-5FA8FA0E565B}">
      <dgm:prSet/>
      <dgm:spPr/>
      <dgm:t>
        <a:bodyPr/>
        <a:lstStyle/>
        <a:p>
          <a:endParaRPr lang="en-US"/>
        </a:p>
      </dgm:t>
    </dgm:pt>
    <dgm:pt modelId="{C0C3C5B3-629D-4ACA-80C1-340CCA582733}">
      <dgm:prSet/>
      <dgm:spPr/>
      <dgm:t>
        <a:bodyPr/>
        <a:lstStyle/>
        <a:p>
          <a:r>
            <a:rPr lang="en-US"/>
            <a:t>Poor Integration of Local Communication</a:t>
          </a:r>
        </a:p>
      </dgm:t>
    </dgm:pt>
    <dgm:pt modelId="{10DBE7AF-0586-47E4-90A8-428AB5517188}" type="parTrans" cxnId="{10B559D9-72D4-4ABD-AE82-B0095F3EA9B0}">
      <dgm:prSet/>
      <dgm:spPr/>
      <dgm:t>
        <a:bodyPr/>
        <a:lstStyle/>
        <a:p>
          <a:endParaRPr lang="en-US"/>
        </a:p>
      </dgm:t>
    </dgm:pt>
    <dgm:pt modelId="{1E99F471-5C6A-44EE-8C31-CD1C21BE2696}" type="sibTrans" cxnId="{10B559D9-72D4-4ABD-AE82-B0095F3EA9B0}">
      <dgm:prSet/>
      <dgm:spPr/>
      <dgm:t>
        <a:bodyPr/>
        <a:lstStyle/>
        <a:p>
          <a:endParaRPr lang="en-US"/>
        </a:p>
      </dgm:t>
    </dgm:pt>
    <dgm:pt modelId="{4060BA24-4D12-774C-A6DE-1110AF0A2B9A}" type="pres">
      <dgm:prSet presAssocID="{854A3F67-D3A0-403E-A8E8-8B230841CD46}" presName="diagram" presStyleCnt="0">
        <dgm:presLayoutVars>
          <dgm:chPref val="1"/>
          <dgm:dir/>
          <dgm:animOne val="branch"/>
          <dgm:animLvl val="lvl"/>
          <dgm:resizeHandles/>
        </dgm:presLayoutVars>
      </dgm:prSet>
      <dgm:spPr/>
    </dgm:pt>
    <dgm:pt modelId="{1440058F-9021-FB4C-BB00-3F6BA4F82CB4}" type="pres">
      <dgm:prSet presAssocID="{93061037-D009-49E3-9D46-9DFB5ADBB4A8}" presName="root" presStyleCnt="0"/>
      <dgm:spPr/>
    </dgm:pt>
    <dgm:pt modelId="{25973737-461C-8240-BDB8-E96C0766183D}" type="pres">
      <dgm:prSet presAssocID="{93061037-D009-49E3-9D46-9DFB5ADBB4A8}" presName="rootComposite" presStyleCnt="0"/>
      <dgm:spPr/>
    </dgm:pt>
    <dgm:pt modelId="{6ADAE7C2-C9E3-D34E-B096-9292AEB948AE}" type="pres">
      <dgm:prSet presAssocID="{93061037-D009-49E3-9D46-9DFB5ADBB4A8}" presName="rootText" presStyleLbl="node1" presStyleIdx="0" presStyleCnt="3"/>
      <dgm:spPr/>
    </dgm:pt>
    <dgm:pt modelId="{54A034AD-D474-874D-A075-35D931EDAD19}" type="pres">
      <dgm:prSet presAssocID="{93061037-D009-49E3-9D46-9DFB5ADBB4A8}" presName="rootConnector" presStyleLbl="node1" presStyleIdx="0" presStyleCnt="3"/>
      <dgm:spPr/>
    </dgm:pt>
    <dgm:pt modelId="{38E37D2F-6011-4548-8D9B-A7ACC8907561}" type="pres">
      <dgm:prSet presAssocID="{93061037-D009-49E3-9D46-9DFB5ADBB4A8}" presName="childShape" presStyleCnt="0"/>
      <dgm:spPr/>
    </dgm:pt>
    <dgm:pt modelId="{680EE76B-4567-184D-9BC7-12DE80306EAC}" type="pres">
      <dgm:prSet presAssocID="{53DA55FD-5A05-4011-BF7E-935E1100AED4}" presName="root" presStyleCnt="0"/>
      <dgm:spPr/>
    </dgm:pt>
    <dgm:pt modelId="{FBDEC29F-5E75-D644-9651-8F0CD876443C}" type="pres">
      <dgm:prSet presAssocID="{53DA55FD-5A05-4011-BF7E-935E1100AED4}" presName="rootComposite" presStyleCnt="0"/>
      <dgm:spPr/>
    </dgm:pt>
    <dgm:pt modelId="{4F02862F-A528-DA4D-9807-DBA2B90F1238}" type="pres">
      <dgm:prSet presAssocID="{53DA55FD-5A05-4011-BF7E-935E1100AED4}" presName="rootText" presStyleLbl="node1" presStyleIdx="1" presStyleCnt="3"/>
      <dgm:spPr/>
    </dgm:pt>
    <dgm:pt modelId="{C44A952C-C6DD-E143-8E01-31CDDBA77B8E}" type="pres">
      <dgm:prSet presAssocID="{53DA55FD-5A05-4011-BF7E-935E1100AED4}" presName="rootConnector" presStyleLbl="node1" presStyleIdx="1" presStyleCnt="3"/>
      <dgm:spPr/>
    </dgm:pt>
    <dgm:pt modelId="{8FEFD7D3-7E84-0944-87D3-9B9EB607BF49}" type="pres">
      <dgm:prSet presAssocID="{53DA55FD-5A05-4011-BF7E-935E1100AED4}" presName="childShape" presStyleCnt="0"/>
      <dgm:spPr/>
    </dgm:pt>
    <dgm:pt modelId="{7C2816D4-4295-2F43-B2A4-3D38F81402E0}" type="pres">
      <dgm:prSet presAssocID="{C0C3C5B3-629D-4ACA-80C1-340CCA582733}" presName="root" presStyleCnt="0"/>
      <dgm:spPr/>
    </dgm:pt>
    <dgm:pt modelId="{79F69FB4-5E23-2B43-BA98-8999F0BD47D4}" type="pres">
      <dgm:prSet presAssocID="{C0C3C5B3-629D-4ACA-80C1-340CCA582733}" presName="rootComposite" presStyleCnt="0"/>
      <dgm:spPr/>
    </dgm:pt>
    <dgm:pt modelId="{7C6E079F-AECE-684C-8FB8-1F7A2D4862CC}" type="pres">
      <dgm:prSet presAssocID="{C0C3C5B3-629D-4ACA-80C1-340CCA582733}" presName="rootText" presStyleLbl="node1" presStyleIdx="2" presStyleCnt="3"/>
      <dgm:spPr/>
    </dgm:pt>
    <dgm:pt modelId="{4E432D7C-4F2B-E74B-8849-0B46378F6ACC}" type="pres">
      <dgm:prSet presAssocID="{C0C3C5B3-629D-4ACA-80C1-340CCA582733}" presName="rootConnector" presStyleLbl="node1" presStyleIdx="2" presStyleCnt="3"/>
      <dgm:spPr/>
    </dgm:pt>
    <dgm:pt modelId="{F569D4C3-B87F-7448-9594-E08E4E49C37D}" type="pres">
      <dgm:prSet presAssocID="{C0C3C5B3-629D-4ACA-80C1-340CCA582733}" presName="childShape" presStyleCnt="0"/>
      <dgm:spPr/>
    </dgm:pt>
  </dgm:ptLst>
  <dgm:cxnLst>
    <dgm:cxn modelId="{DC147211-F1D1-0C4D-8A59-D6B8FD6D962E}" type="presOf" srcId="{854A3F67-D3A0-403E-A8E8-8B230841CD46}" destId="{4060BA24-4D12-774C-A6DE-1110AF0A2B9A}" srcOrd="0" destOrd="0" presId="urn:microsoft.com/office/officeart/2005/8/layout/hierarchy3"/>
    <dgm:cxn modelId="{A6404A2B-C346-4B3D-84A1-81DF08220224}" srcId="{854A3F67-D3A0-403E-A8E8-8B230841CD46}" destId="{93061037-D009-49E3-9D46-9DFB5ADBB4A8}" srcOrd="0" destOrd="0" parTransId="{75E27BB7-4511-4364-AB99-AC528E35D965}" sibTransId="{FC0B02B8-50FA-419B-9857-AAC125B1D473}"/>
    <dgm:cxn modelId="{B54DE442-2F92-4D25-A637-5FA8FA0E565B}" srcId="{854A3F67-D3A0-403E-A8E8-8B230841CD46}" destId="{53DA55FD-5A05-4011-BF7E-935E1100AED4}" srcOrd="1" destOrd="0" parTransId="{36EA5C66-D4F9-4288-88DF-AD28D5ECC856}" sibTransId="{70F5E8E5-B0BB-4EA9-9E2D-280AD24F1AAB}"/>
    <dgm:cxn modelId="{2E462971-B9A6-8D4E-8ABE-1E3138639D39}" type="presOf" srcId="{C0C3C5B3-629D-4ACA-80C1-340CCA582733}" destId="{7C6E079F-AECE-684C-8FB8-1F7A2D4862CC}" srcOrd="0" destOrd="0" presId="urn:microsoft.com/office/officeart/2005/8/layout/hierarchy3"/>
    <dgm:cxn modelId="{6376CB7A-4CFF-8B43-AC46-5A739DC51AEC}" type="presOf" srcId="{53DA55FD-5A05-4011-BF7E-935E1100AED4}" destId="{4F02862F-A528-DA4D-9807-DBA2B90F1238}" srcOrd="0" destOrd="0" presId="urn:microsoft.com/office/officeart/2005/8/layout/hierarchy3"/>
    <dgm:cxn modelId="{926D147B-F8CD-6040-B629-7AB319561058}" type="presOf" srcId="{93061037-D009-49E3-9D46-9DFB5ADBB4A8}" destId="{6ADAE7C2-C9E3-D34E-B096-9292AEB948AE}" srcOrd="0" destOrd="0" presId="urn:microsoft.com/office/officeart/2005/8/layout/hierarchy3"/>
    <dgm:cxn modelId="{156320A3-86F9-874B-AB0E-FA60B9EDF405}" type="presOf" srcId="{53DA55FD-5A05-4011-BF7E-935E1100AED4}" destId="{C44A952C-C6DD-E143-8E01-31CDDBA77B8E}" srcOrd="1" destOrd="0" presId="urn:microsoft.com/office/officeart/2005/8/layout/hierarchy3"/>
    <dgm:cxn modelId="{3EB9F0C3-D6D4-564B-BCCB-3A06A1DDFAF9}" type="presOf" srcId="{93061037-D009-49E3-9D46-9DFB5ADBB4A8}" destId="{54A034AD-D474-874D-A075-35D931EDAD19}" srcOrd="1" destOrd="0" presId="urn:microsoft.com/office/officeart/2005/8/layout/hierarchy3"/>
    <dgm:cxn modelId="{10B559D9-72D4-4ABD-AE82-B0095F3EA9B0}" srcId="{854A3F67-D3A0-403E-A8E8-8B230841CD46}" destId="{C0C3C5B3-629D-4ACA-80C1-340CCA582733}" srcOrd="2" destOrd="0" parTransId="{10DBE7AF-0586-47E4-90A8-428AB5517188}" sibTransId="{1E99F471-5C6A-44EE-8C31-CD1C21BE2696}"/>
    <dgm:cxn modelId="{29AF05DC-585D-3A44-BE75-A181A8C97424}" type="presOf" srcId="{C0C3C5B3-629D-4ACA-80C1-340CCA582733}" destId="{4E432D7C-4F2B-E74B-8849-0B46378F6ACC}" srcOrd="1" destOrd="0" presId="urn:microsoft.com/office/officeart/2005/8/layout/hierarchy3"/>
    <dgm:cxn modelId="{A771B019-BD45-4743-96CF-A8ECC39552E4}" type="presParOf" srcId="{4060BA24-4D12-774C-A6DE-1110AF0A2B9A}" destId="{1440058F-9021-FB4C-BB00-3F6BA4F82CB4}" srcOrd="0" destOrd="0" presId="urn:microsoft.com/office/officeart/2005/8/layout/hierarchy3"/>
    <dgm:cxn modelId="{39B2AA14-6559-8D43-B038-89D80DF2FB00}" type="presParOf" srcId="{1440058F-9021-FB4C-BB00-3F6BA4F82CB4}" destId="{25973737-461C-8240-BDB8-E96C0766183D}" srcOrd="0" destOrd="0" presId="urn:microsoft.com/office/officeart/2005/8/layout/hierarchy3"/>
    <dgm:cxn modelId="{6D0261D3-CD61-A744-BC6F-39D9F4BE5F0D}" type="presParOf" srcId="{25973737-461C-8240-BDB8-E96C0766183D}" destId="{6ADAE7C2-C9E3-D34E-B096-9292AEB948AE}" srcOrd="0" destOrd="0" presId="urn:microsoft.com/office/officeart/2005/8/layout/hierarchy3"/>
    <dgm:cxn modelId="{51B7C095-A076-B940-B64E-08AFBF58DF19}" type="presParOf" srcId="{25973737-461C-8240-BDB8-E96C0766183D}" destId="{54A034AD-D474-874D-A075-35D931EDAD19}" srcOrd="1" destOrd="0" presId="urn:microsoft.com/office/officeart/2005/8/layout/hierarchy3"/>
    <dgm:cxn modelId="{52E7727B-9367-DE4D-BFC0-3FF347DBC8B7}" type="presParOf" srcId="{1440058F-9021-FB4C-BB00-3F6BA4F82CB4}" destId="{38E37D2F-6011-4548-8D9B-A7ACC8907561}" srcOrd="1" destOrd="0" presId="urn:microsoft.com/office/officeart/2005/8/layout/hierarchy3"/>
    <dgm:cxn modelId="{02CC8540-6F9C-0F48-AC57-62D0751618FF}" type="presParOf" srcId="{4060BA24-4D12-774C-A6DE-1110AF0A2B9A}" destId="{680EE76B-4567-184D-9BC7-12DE80306EAC}" srcOrd="1" destOrd="0" presId="urn:microsoft.com/office/officeart/2005/8/layout/hierarchy3"/>
    <dgm:cxn modelId="{81BEDC18-B3B0-B34D-8AC8-97F13B3C8250}" type="presParOf" srcId="{680EE76B-4567-184D-9BC7-12DE80306EAC}" destId="{FBDEC29F-5E75-D644-9651-8F0CD876443C}" srcOrd="0" destOrd="0" presId="urn:microsoft.com/office/officeart/2005/8/layout/hierarchy3"/>
    <dgm:cxn modelId="{3B83F769-9033-CF4C-8B83-A9069E2720E9}" type="presParOf" srcId="{FBDEC29F-5E75-D644-9651-8F0CD876443C}" destId="{4F02862F-A528-DA4D-9807-DBA2B90F1238}" srcOrd="0" destOrd="0" presId="urn:microsoft.com/office/officeart/2005/8/layout/hierarchy3"/>
    <dgm:cxn modelId="{BED4C0C4-A539-CD4A-9969-305477F9A438}" type="presParOf" srcId="{FBDEC29F-5E75-D644-9651-8F0CD876443C}" destId="{C44A952C-C6DD-E143-8E01-31CDDBA77B8E}" srcOrd="1" destOrd="0" presId="urn:microsoft.com/office/officeart/2005/8/layout/hierarchy3"/>
    <dgm:cxn modelId="{626D926C-9CEB-4643-A580-0818F55818F5}" type="presParOf" srcId="{680EE76B-4567-184D-9BC7-12DE80306EAC}" destId="{8FEFD7D3-7E84-0944-87D3-9B9EB607BF49}" srcOrd="1" destOrd="0" presId="urn:microsoft.com/office/officeart/2005/8/layout/hierarchy3"/>
    <dgm:cxn modelId="{FF5B80BF-40B3-0848-9371-4501FF346EC7}" type="presParOf" srcId="{4060BA24-4D12-774C-A6DE-1110AF0A2B9A}" destId="{7C2816D4-4295-2F43-B2A4-3D38F81402E0}" srcOrd="2" destOrd="0" presId="urn:microsoft.com/office/officeart/2005/8/layout/hierarchy3"/>
    <dgm:cxn modelId="{C067C953-96ED-1D45-8105-B91AAD23134B}" type="presParOf" srcId="{7C2816D4-4295-2F43-B2A4-3D38F81402E0}" destId="{79F69FB4-5E23-2B43-BA98-8999F0BD47D4}" srcOrd="0" destOrd="0" presId="urn:microsoft.com/office/officeart/2005/8/layout/hierarchy3"/>
    <dgm:cxn modelId="{A5A98F1A-4E29-BA48-9C18-967231025BD7}" type="presParOf" srcId="{79F69FB4-5E23-2B43-BA98-8999F0BD47D4}" destId="{7C6E079F-AECE-684C-8FB8-1F7A2D4862CC}" srcOrd="0" destOrd="0" presId="urn:microsoft.com/office/officeart/2005/8/layout/hierarchy3"/>
    <dgm:cxn modelId="{923C2364-278D-314E-ADED-87DD2DBD2DA2}" type="presParOf" srcId="{79F69FB4-5E23-2B43-BA98-8999F0BD47D4}" destId="{4E432D7C-4F2B-E74B-8849-0B46378F6ACC}" srcOrd="1" destOrd="0" presId="urn:microsoft.com/office/officeart/2005/8/layout/hierarchy3"/>
    <dgm:cxn modelId="{E54EAA19-1720-CA45-9EAA-EABC8DC5FDE5}" type="presParOf" srcId="{7C2816D4-4295-2F43-B2A4-3D38F81402E0}" destId="{F569D4C3-B87F-7448-9594-E08E4E49C37D}"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531AA16-E266-4497-A07F-6AD51DF43AC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69ABC71-0B3B-4193-8A5E-F6C962D9BF61}">
      <dgm:prSet/>
      <dgm:spPr/>
      <dgm:t>
        <a:bodyPr/>
        <a:lstStyle/>
        <a:p>
          <a:r>
            <a:rPr lang="en-US"/>
            <a:t>What makes it complex: communication technology diversity and resource constraints</a:t>
          </a:r>
        </a:p>
      </dgm:t>
    </dgm:pt>
    <dgm:pt modelId="{CC535ED6-72B5-47FC-81E8-1DC7415168B3}" type="parTrans" cxnId="{E6A7961D-0DB8-4DED-8709-05A5ACCA0FE0}">
      <dgm:prSet/>
      <dgm:spPr/>
      <dgm:t>
        <a:bodyPr/>
        <a:lstStyle/>
        <a:p>
          <a:endParaRPr lang="en-US"/>
        </a:p>
      </dgm:t>
    </dgm:pt>
    <dgm:pt modelId="{F8026E14-4958-47EB-A326-07185BC8B932}" type="sibTrans" cxnId="{E6A7961D-0DB8-4DED-8709-05A5ACCA0FE0}">
      <dgm:prSet/>
      <dgm:spPr/>
      <dgm:t>
        <a:bodyPr/>
        <a:lstStyle/>
        <a:p>
          <a:endParaRPr lang="en-US"/>
        </a:p>
      </dgm:t>
    </dgm:pt>
    <dgm:pt modelId="{17804881-9035-4D7A-B4D5-68C85E0E70A7}">
      <dgm:prSet/>
      <dgm:spPr/>
      <dgm:t>
        <a:bodyPr/>
        <a:lstStyle/>
        <a:p>
          <a:r>
            <a:rPr lang="en-US"/>
            <a:t>Significant amount of effort expended in current systems to get devices to communicate by using existing protocol suite</a:t>
          </a:r>
        </a:p>
      </dgm:t>
    </dgm:pt>
    <dgm:pt modelId="{DCFA4EC3-C314-4699-8193-D001034D6673}" type="parTrans" cxnId="{B441271A-398E-42DB-A600-FFD8F12567BE}">
      <dgm:prSet/>
      <dgm:spPr/>
      <dgm:t>
        <a:bodyPr/>
        <a:lstStyle/>
        <a:p>
          <a:endParaRPr lang="en-US"/>
        </a:p>
      </dgm:t>
    </dgm:pt>
    <dgm:pt modelId="{14487138-6C7A-4995-BA6F-418F1DF7FD30}" type="sibTrans" cxnId="{B441271A-398E-42DB-A600-FFD8F12567BE}">
      <dgm:prSet/>
      <dgm:spPr/>
      <dgm:t>
        <a:bodyPr/>
        <a:lstStyle/>
        <a:p>
          <a:endParaRPr lang="en-US"/>
        </a:p>
      </dgm:t>
    </dgm:pt>
    <dgm:pt modelId="{DCCAC943-C05E-4028-B0F9-524D06C62F1D}">
      <dgm:prSet/>
      <dgm:spPr/>
      <dgm:t>
        <a:bodyPr/>
        <a:lstStyle/>
        <a:p>
          <a:r>
            <a:rPr lang="en-US"/>
            <a:t>JUST to communicate not even work with them yet</a:t>
          </a:r>
        </a:p>
      </dgm:t>
    </dgm:pt>
    <dgm:pt modelId="{8150EC31-10A2-4C0E-A7D7-B315A1E5FCF0}" type="parTrans" cxnId="{978DF6D9-3EF9-4671-8F65-5639808E9C8E}">
      <dgm:prSet/>
      <dgm:spPr/>
      <dgm:t>
        <a:bodyPr/>
        <a:lstStyle/>
        <a:p>
          <a:endParaRPr lang="en-US"/>
        </a:p>
      </dgm:t>
    </dgm:pt>
    <dgm:pt modelId="{A6915920-435D-41C7-911A-1BF11E7A51A6}" type="sibTrans" cxnId="{978DF6D9-3EF9-4671-8F65-5639808E9C8E}">
      <dgm:prSet/>
      <dgm:spPr/>
      <dgm:t>
        <a:bodyPr/>
        <a:lstStyle/>
        <a:p>
          <a:endParaRPr lang="en-US"/>
        </a:p>
      </dgm:t>
    </dgm:pt>
    <dgm:pt modelId="{226E73A3-59CC-46C1-8E98-9FD3682FE0A8}">
      <dgm:prSet/>
      <dgm:spPr/>
      <dgm:t>
        <a:bodyPr/>
        <a:lstStyle/>
        <a:p>
          <a:r>
            <a:rPr lang="en-US"/>
            <a:t>Dynamically changing environment</a:t>
          </a:r>
        </a:p>
      </dgm:t>
    </dgm:pt>
    <dgm:pt modelId="{D47B15B7-62C5-4CB7-8A32-31770095BF46}" type="parTrans" cxnId="{F84FA0CB-D31A-4127-A652-93638C24192F}">
      <dgm:prSet/>
      <dgm:spPr/>
      <dgm:t>
        <a:bodyPr/>
        <a:lstStyle/>
        <a:p>
          <a:endParaRPr lang="en-US"/>
        </a:p>
      </dgm:t>
    </dgm:pt>
    <dgm:pt modelId="{67C758D7-1CE7-44B1-B409-3134478AFA92}" type="sibTrans" cxnId="{F84FA0CB-D31A-4127-A652-93638C24192F}">
      <dgm:prSet/>
      <dgm:spPr/>
      <dgm:t>
        <a:bodyPr/>
        <a:lstStyle/>
        <a:p>
          <a:endParaRPr lang="en-US"/>
        </a:p>
      </dgm:t>
    </dgm:pt>
    <dgm:pt modelId="{04B3F848-0829-4D40-91D5-4E209CE18CF5}" type="pres">
      <dgm:prSet presAssocID="{7531AA16-E266-4497-A07F-6AD51DF43AC1}" presName="linear" presStyleCnt="0">
        <dgm:presLayoutVars>
          <dgm:animLvl val="lvl"/>
          <dgm:resizeHandles val="exact"/>
        </dgm:presLayoutVars>
      </dgm:prSet>
      <dgm:spPr/>
    </dgm:pt>
    <dgm:pt modelId="{F37C3D13-3ADD-1642-98F9-C7EAF9F70B3A}" type="pres">
      <dgm:prSet presAssocID="{169ABC71-0B3B-4193-8A5E-F6C962D9BF61}" presName="parentText" presStyleLbl="node1" presStyleIdx="0" presStyleCnt="3">
        <dgm:presLayoutVars>
          <dgm:chMax val="0"/>
          <dgm:bulletEnabled val="1"/>
        </dgm:presLayoutVars>
      </dgm:prSet>
      <dgm:spPr/>
    </dgm:pt>
    <dgm:pt modelId="{B2C0BA68-5622-4546-89BC-DE38E17B3C99}" type="pres">
      <dgm:prSet presAssocID="{F8026E14-4958-47EB-A326-07185BC8B932}" presName="spacer" presStyleCnt="0"/>
      <dgm:spPr/>
    </dgm:pt>
    <dgm:pt modelId="{26B2E088-D8DB-0340-8045-BA448D987299}" type="pres">
      <dgm:prSet presAssocID="{17804881-9035-4D7A-B4D5-68C85E0E70A7}" presName="parentText" presStyleLbl="node1" presStyleIdx="1" presStyleCnt="3">
        <dgm:presLayoutVars>
          <dgm:chMax val="0"/>
          <dgm:bulletEnabled val="1"/>
        </dgm:presLayoutVars>
      </dgm:prSet>
      <dgm:spPr/>
    </dgm:pt>
    <dgm:pt modelId="{EBA9489A-7880-9A45-9533-C568C0135A68}" type="pres">
      <dgm:prSet presAssocID="{17804881-9035-4D7A-B4D5-68C85E0E70A7}" presName="childText" presStyleLbl="revTx" presStyleIdx="0" presStyleCnt="1">
        <dgm:presLayoutVars>
          <dgm:bulletEnabled val="1"/>
        </dgm:presLayoutVars>
      </dgm:prSet>
      <dgm:spPr/>
    </dgm:pt>
    <dgm:pt modelId="{4B35266B-F1BA-194B-B62D-201AB72AF50D}" type="pres">
      <dgm:prSet presAssocID="{226E73A3-59CC-46C1-8E98-9FD3682FE0A8}" presName="parentText" presStyleLbl="node1" presStyleIdx="2" presStyleCnt="3">
        <dgm:presLayoutVars>
          <dgm:chMax val="0"/>
          <dgm:bulletEnabled val="1"/>
        </dgm:presLayoutVars>
      </dgm:prSet>
      <dgm:spPr/>
    </dgm:pt>
  </dgm:ptLst>
  <dgm:cxnLst>
    <dgm:cxn modelId="{5470E607-597C-1C4F-BCEC-334578059F4C}" type="presOf" srcId="{DCCAC943-C05E-4028-B0F9-524D06C62F1D}" destId="{EBA9489A-7880-9A45-9533-C568C0135A68}" srcOrd="0" destOrd="0" presId="urn:microsoft.com/office/officeart/2005/8/layout/vList2"/>
    <dgm:cxn modelId="{5086CE15-BFF1-CD49-9399-2E0C337FFF0A}" type="presOf" srcId="{226E73A3-59CC-46C1-8E98-9FD3682FE0A8}" destId="{4B35266B-F1BA-194B-B62D-201AB72AF50D}" srcOrd="0" destOrd="0" presId="urn:microsoft.com/office/officeart/2005/8/layout/vList2"/>
    <dgm:cxn modelId="{B441271A-398E-42DB-A600-FFD8F12567BE}" srcId="{7531AA16-E266-4497-A07F-6AD51DF43AC1}" destId="{17804881-9035-4D7A-B4D5-68C85E0E70A7}" srcOrd="1" destOrd="0" parTransId="{DCFA4EC3-C314-4699-8193-D001034D6673}" sibTransId="{14487138-6C7A-4995-BA6F-418F1DF7FD30}"/>
    <dgm:cxn modelId="{E6A7961D-0DB8-4DED-8709-05A5ACCA0FE0}" srcId="{7531AA16-E266-4497-A07F-6AD51DF43AC1}" destId="{169ABC71-0B3B-4193-8A5E-F6C962D9BF61}" srcOrd="0" destOrd="0" parTransId="{CC535ED6-72B5-47FC-81E8-1DC7415168B3}" sibTransId="{F8026E14-4958-47EB-A326-07185BC8B932}"/>
    <dgm:cxn modelId="{22977245-DB09-AD49-97BD-8938EDAB99E6}" type="presOf" srcId="{169ABC71-0B3B-4193-8A5E-F6C962D9BF61}" destId="{F37C3D13-3ADD-1642-98F9-C7EAF9F70B3A}" srcOrd="0" destOrd="0" presId="urn:microsoft.com/office/officeart/2005/8/layout/vList2"/>
    <dgm:cxn modelId="{A78F77A2-E1BB-1A4D-AACC-2541C355A080}" type="presOf" srcId="{17804881-9035-4D7A-B4D5-68C85E0E70A7}" destId="{26B2E088-D8DB-0340-8045-BA448D987299}" srcOrd="0" destOrd="0" presId="urn:microsoft.com/office/officeart/2005/8/layout/vList2"/>
    <dgm:cxn modelId="{F84FA0CB-D31A-4127-A652-93638C24192F}" srcId="{7531AA16-E266-4497-A07F-6AD51DF43AC1}" destId="{226E73A3-59CC-46C1-8E98-9FD3682FE0A8}" srcOrd="2" destOrd="0" parTransId="{D47B15B7-62C5-4CB7-8A32-31770095BF46}" sibTransId="{67C758D7-1CE7-44B1-B409-3134478AFA92}"/>
    <dgm:cxn modelId="{978DF6D9-3EF9-4671-8F65-5639808E9C8E}" srcId="{17804881-9035-4D7A-B4D5-68C85E0E70A7}" destId="{DCCAC943-C05E-4028-B0F9-524D06C62F1D}" srcOrd="0" destOrd="0" parTransId="{8150EC31-10A2-4C0E-A7D7-B315A1E5FCF0}" sibTransId="{A6915920-435D-41C7-911A-1BF11E7A51A6}"/>
    <dgm:cxn modelId="{526CC2F9-ADE8-1545-9B07-1ED191F4B4EC}" type="presOf" srcId="{7531AA16-E266-4497-A07F-6AD51DF43AC1}" destId="{04B3F848-0829-4D40-91D5-4E209CE18CF5}" srcOrd="0" destOrd="0" presId="urn:microsoft.com/office/officeart/2005/8/layout/vList2"/>
    <dgm:cxn modelId="{47B2E7B6-E459-554E-BD9F-A2A53ADABC1E}" type="presParOf" srcId="{04B3F848-0829-4D40-91D5-4E209CE18CF5}" destId="{F37C3D13-3ADD-1642-98F9-C7EAF9F70B3A}" srcOrd="0" destOrd="0" presId="urn:microsoft.com/office/officeart/2005/8/layout/vList2"/>
    <dgm:cxn modelId="{93C8D82F-9F9E-684F-8F46-8E326E301B12}" type="presParOf" srcId="{04B3F848-0829-4D40-91D5-4E209CE18CF5}" destId="{B2C0BA68-5622-4546-89BC-DE38E17B3C99}" srcOrd="1" destOrd="0" presId="urn:microsoft.com/office/officeart/2005/8/layout/vList2"/>
    <dgm:cxn modelId="{9E862BFA-73FA-E14A-8031-3E18BA77A7C6}" type="presParOf" srcId="{04B3F848-0829-4D40-91D5-4E209CE18CF5}" destId="{26B2E088-D8DB-0340-8045-BA448D987299}" srcOrd="2" destOrd="0" presId="urn:microsoft.com/office/officeart/2005/8/layout/vList2"/>
    <dgm:cxn modelId="{726EA940-F410-2A43-BFCF-405A76F11B96}" type="presParOf" srcId="{04B3F848-0829-4D40-91D5-4E209CE18CF5}" destId="{EBA9489A-7880-9A45-9533-C568C0135A68}" srcOrd="3" destOrd="0" presId="urn:microsoft.com/office/officeart/2005/8/layout/vList2"/>
    <dgm:cxn modelId="{614C4698-AEDA-684E-8ED0-15742489B0A7}" type="presParOf" srcId="{04B3F848-0829-4D40-91D5-4E209CE18CF5}" destId="{4B35266B-F1BA-194B-B62D-201AB72AF50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792F6FA-7C47-414F-9CB3-823D94353F8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80B0033-B09E-4C6C-A4D1-254922ADBE8A}">
      <dgm:prSet custT="1"/>
      <dgm:spPr/>
      <dgm:t>
        <a:bodyPr/>
        <a:lstStyle/>
        <a:p>
          <a:r>
            <a:rPr lang="en-US" sz="2400" dirty="0"/>
            <a:t>Security approaches used in common internet applications are not a good fit for IoT</a:t>
          </a:r>
        </a:p>
      </dgm:t>
    </dgm:pt>
    <dgm:pt modelId="{3681D5BA-DD82-4B67-8842-5C7D247BD630}" type="parTrans" cxnId="{41F81A98-4835-43DA-9FA7-5EC7B32897B4}">
      <dgm:prSet/>
      <dgm:spPr/>
      <dgm:t>
        <a:bodyPr/>
        <a:lstStyle/>
        <a:p>
          <a:endParaRPr lang="en-US"/>
        </a:p>
      </dgm:t>
    </dgm:pt>
    <dgm:pt modelId="{7ED0CE23-69B2-4BDE-A728-6340F8706838}" type="sibTrans" cxnId="{41F81A98-4835-43DA-9FA7-5EC7B32897B4}">
      <dgm:prSet/>
      <dgm:spPr/>
      <dgm:t>
        <a:bodyPr/>
        <a:lstStyle/>
        <a:p>
          <a:endParaRPr lang="en-US"/>
        </a:p>
      </dgm:t>
    </dgm:pt>
    <dgm:pt modelId="{B79325F9-37CB-48A5-800C-E784AEE13CF7}">
      <dgm:prSet/>
      <dgm:spPr/>
      <dgm:t>
        <a:bodyPr/>
        <a:lstStyle/>
        <a:p>
          <a:r>
            <a:rPr lang="en-US" dirty="0"/>
            <a:t>IoT made up of heterogenous devices, overlapping networks with different administrative domains and intermittent connectivity via multiple communication channels per device</a:t>
          </a:r>
        </a:p>
      </dgm:t>
    </dgm:pt>
    <dgm:pt modelId="{69647CFD-57BC-4D27-9A08-1FE1CDD262BE}" type="parTrans" cxnId="{D298C20D-42C8-4166-BB71-1AD6E63C1001}">
      <dgm:prSet/>
      <dgm:spPr/>
      <dgm:t>
        <a:bodyPr/>
        <a:lstStyle/>
        <a:p>
          <a:endParaRPr lang="en-US"/>
        </a:p>
      </dgm:t>
    </dgm:pt>
    <dgm:pt modelId="{16BA7E96-A4B1-49E2-B47A-6D8398CDBBF8}" type="sibTrans" cxnId="{D298C20D-42C8-4166-BB71-1AD6E63C1001}">
      <dgm:prSet/>
      <dgm:spPr/>
      <dgm:t>
        <a:bodyPr/>
        <a:lstStyle/>
        <a:p>
          <a:endParaRPr lang="en-US"/>
        </a:p>
      </dgm:t>
    </dgm:pt>
    <dgm:pt modelId="{170E0B45-3775-4626-98E9-AD67438E2FBD}">
      <dgm:prSet custT="1"/>
      <dgm:spPr/>
      <dgm:t>
        <a:bodyPr/>
        <a:lstStyle/>
        <a:p>
          <a:r>
            <a:rPr lang="en-US" sz="2400" dirty="0"/>
            <a:t>Securing channel or session between devices does not tackle how to express identity of a thing beyond address of devices</a:t>
          </a:r>
        </a:p>
      </dgm:t>
    </dgm:pt>
    <dgm:pt modelId="{5EAB29FE-477A-40F2-928E-AA8F21B66260}" type="parTrans" cxnId="{2D667A03-8AF2-4F63-84C3-FE6D4983B08E}">
      <dgm:prSet/>
      <dgm:spPr/>
      <dgm:t>
        <a:bodyPr/>
        <a:lstStyle/>
        <a:p>
          <a:endParaRPr lang="en-US"/>
        </a:p>
      </dgm:t>
    </dgm:pt>
    <dgm:pt modelId="{CE0A308D-BFDE-4693-93AD-CBAB19DFF8E8}" type="sibTrans" cxnId="{2D667A03-8AF2-4F63-84C3-FE6D4983B08E}">
      <dgm:prSet/>
      <dgm:spPr/>
      <dgm:t>
        <a:bodyPr/>
        <a:lstStyle/>
        <a:p>
          <a:endParaRPr lang="en-US"/>
        </a:p>
      </dgm:t>
    </dgm:pt>
    <dgm:pt modelId="{09BFF814-E987-4AAE-AB49-95FF3511101F}">
      <dgm:prSet/>
      <dgm:spPr/>
      <dgm:t>
        <a:bodyPr/>
        <a:lstStyle/>
        <a:p>
          <a:r>
            <a:rPr lang="en-US" dirty="0">
              <a:solidFill>
                <a:schemeClr val="bg1"/>
              </a:solidFill>
            </a:rPr>
            <a:t>How handle key distribution itself?</a:t>
          </a:r>
        </a:p>
      </dgm:t>
    </dgm:pt>
    <dgm:pt modelId="{40513C13-1920-48FA-AB5D-2104826E1C43}" type="parTrans" cxnId="{59BCE690-E8A2-49A0-93D0-A6FB90653967}">
      <dgm:prSet/>
      <dgm:spPr/>
      <dgm:t>
        <a:bodyPr/>
        <a:lstStyle/>
        <a:p>
          <a:endParaRPr lang="en-US"/>
        </a:p>
      </dgm:t>
    </dgm:pt>
    <dgm:pt modelId="{A7AEBD8E-244E-41D2-B4F2-8E15D74F59FF}" type="sibTrans" cxnId="{59BCE690-E8A2-49A0-93D0-A6FB90653967}">
      <dgm:prSet/>
      <dgm:spPr/>
      <dgm:t>
        <a:bodyPr/>
        <a:lstStyle/>
        <a:p>
          <a:endParaRPr lang="en-US"/>
        </a:p>
      </dgm:t>
    </dgm:pt>
    <dgm:pt modelId="{5A3DD0D0-BBF5-47F3-900C-899F307E98F9}">
      <dgm:prSet/>
      <dgm:spPr/>
      <dgm:t>
        <a:bodyPr/>
        <a:lstStyle/>
        <a:p>
          <a:r>
            <a:rPr lang="en-US" dirty="0">
              <a:solidFill>
                <a:schemeClr val="bg1"/>
              </a:solidFill>
            </a:rPr>
            <a:t>Integrity between communication elements?</a:t>
          </a:r>
        </a:p>
      </dgm:t>
    </dgm:pt>
    <dgm:pt modelId="{395A6016-3107-422B-ABB9-F24CCD41ED62}" type="parTrans" cxnId="{EDB53810-EE76-4E04-AF7B-87FA314FC52A}">
      <dgm:prSet/>
      <dgm:spPr/>
      <dgm:t>
        <a:bodyPr/>
        <a:lstStyle/>
        <a:p>
          <a:endParaRPr lang="en-US"/>
        </a:p>
      </dgm:t>
    </dgm:pt>
    <dgm:pt modelId="{A610CC35-20A5-46A7-95C0-D235F1045839}" type="sibTrans" cxnId="{EDB53810-EE76-4E04-AF7B-87FA314FC52A}">
      <dgm:prSet/>
      <dgm:spPr/>
      <dgm:t>
        <a:bodyPr/>
        <a:lstStyle/>
        <a:p>
          <a:endParaRPr lang="en-US"/>
        </a:p>
      </dgm:t>
    </dgm:pt>
    <dgm:pt modelId="{E27ADC15-9318-9C46-8FF4-CCC4F50FAC3B}" type="pres">
      <dgm:prSet presAssocID="{8792F6FA-7C47-414F-9CB3-823D94353F85}" presName="linear" presStyleCnt="0">
        <dgm:presLayoutVars>
          <dgm:animLvl val="lvl"/>
          <dgm:resizeHandles val="exact"/>
        </dgm:presLayoutVars>
      </dgm:prSet>
      <dgm:spPr/>
    </dgm:pt>
    <dgm:pt modelId="{AC897F71-950D-3943-A115-D622D673C17F}" type="pres">
      <dgm:prSet presAssocID="{180B0033-B09E-4C6C-A4D1-254922ADBE8A}" presName="parentText" presStyleLbl="node1" presStyleIdx="0" presStyleCnt="3">
        <dgm:presLayoutVars>
          <dgm:chMax val="0"/>
          <dgm:bulletEnabled val="1"/>
        </dgm:presLayoutVars>
      </dgm:prSet>
      <dgm:spPr/>
    </dgm:pt>
    <dgm:pt modelId="{BFBD52AD-3C4B-8446-B6E6-179F8DE0A44A}" type="pres">
      <dgm:prSet presAssocID="{7ED0CE23-69B2-4BDE-A728-6340F8706838}" presName="spacer" presStyleCnt="0"/>
      <dgm:spPr/>
    </dgm:pt>
    <dgm:pt modelId="{29186A80-4723-7946-B392-89331BC75C3B}" type="pres">
      <dgm:prSet presAssocID="{B79325F9-37CB-48A5-800C-E784AEE13CF7}" presName="parentText" presStyleLbl="node1" presStyleIdx="1" presStyleCnt="3">
        <dgm:presLayoutVars>
          <dgm:chMax val="0"/>
          <dgm:bulletEnabled val="1"/>
        </dgm:presLayoutVars>
      </dgm:prSet>
      <dgm:spPr/>
    </dgm:pt>
    <dgm:pt modelId="{D7BA0A10-3595-6242-B5A1-3E86C3928548}" type="pres">
      <dgm:prSet presAssocID="{16BA7E96-A4B1-49E2-B47A-6D8398CDBBF8}" presName="spacer" presStyleCnt="0"/>
      <dgm:spPr/>
    </dgm:pt>
    <dgm:pt modelId="{5F5517D9-4CBE-4C42-B878-98CE488DB9C4}" type="pres">
      <dgm:prSet presAssocID="{170E0B45-3775-4626-98E9-AD67438E2FBD}" presName="parentText" presStyleLbl="node1" presStyleIdx="2" presStyleCnt="3">
        <dgm:presLayoutVars>
          <dgm:chMax val="0"/>
          <dgm:bulletEnabled val="1"/>
        </dgm:presLayoutVars>
      </dgm:prSet>
      <dgm:spPr/>
    </dgm:pt>
    <dgm:pt modelId="{A6A8C7B6-29D8-4B48-A203-4A0E795ECA50}" type="pres">
      <dgm:prSet presAssocID="{170E0B45-3775-4626-98E9-AD67438E2FBD}" presName="childText" presStyleLbl="revTx" presStyleIdx="0" presStyleCnt="1">
        <dgm:presLayoutVars>
          <dgm:bulletEnabled val="1"/>
        </dgm:presLayoutVars>
      </dgm:prSet>
      <dgm:spPr/>
    </dgm:pt>
  </dgm:ptLst>
  <dgm:cxnLst>
    <dgm:cxn modelId="{2D667A03-8AF2-4F63-84C3-FE6D4983B08E}" srcId="{8792F6FA-7C47-414F-9CB3-823D94353F85}" destId="{170E0B45-3775-4626-98E9-AD67438E2FBD}" srcOrd="2" destOrd="0" parTransId="{5EAB29FE-477A-40F2-928E-AA8F21B66260}" sibTransId="{CE0A308D-BFDE-4693-93AD-CBAB19DFF8E8}"/>
    <dgm:cxn modelId="{D298C20D-42C8-4166-BB71-1AD6E63C1001}" srcId="{8792F6FA-7C47-414F-9CB3-823D94353F85}" destId="{B79325F9-37CB-48A5-800C-E784AEE13CF7}" srcOrd="1" destOrd="0" parTransId="{69647CFD-57BC-4D27-9A08-1FE1CDD262BE}" sibTransId="{16BA7E96-A4B1-49E2-B47A-6D8398CDBBF8}"/>
    <dgm:cxn modelId="{EDB53810-EE76-4E04-AF7B-87FA314FC52A}" srcId="{170E0B45-3775-4626-98E9-AD67438E2FBD}" destId="{5A3DD0D0-BBF5-47F3-900C-899F307E98F9}" srcOrd="1" destOrd="0" parTransId="{395A6016-3107-422B-ABB9-F24CCD41ED62}" sibTransId="{A610CC35-20A5-46A7-95C0-D235F1045839}"/>
    <dgm:cxn modelId="{5F399A1B-4734-C14A-8748-F4D6F70609E8}" type="presOf" srcId="{5A3DD0D0-BBF5-47F3-900C-899F307E98F9}" destId="{A6A8C7B6-29D8-4B48-A203-4A0E795ECA50}" srcOrd="0" destOrd="1" presId="urn:microsoft.com/office/officeart/2005/8/layout/vList2"/>
    <dgm:cxn modelId="{291A762B-ABF3-7B4C-BC44-11A393576343}" type="presOf" srcId="{09BFF814-E987-4AAE-AB49-95FF3511101F}" destId="{A6A8C7B6-29D8-4B48-A203-4A0E795ECA50}" srcOrd="0" destOrd="0" presId="urn:microsoft.com/office/officeart/2005/8/layout/vList2"/>
    <dgm:cxn modelId="{1199D836-84D3-B343-A5D3-C89AAD4845EF}" type="presOf" srcId="{170E0B45-3775-4626-98E9-AD67438E2FBD}" destId="{5F5517D9-4CBE-4C42-B878-98CE488DB9C4}" srcOrd="0" destOrd="0" presId="urn:microsoft.com/office/officeart/2005/8/layout/vList2"/>
    <dgm:cxn modelId="{B37DEF40-EA9D-DB46-B18F-89E149DE43BD}" type="presOf" srcId="{180B0033-B09E-4C6C-A4D1-254922ADBE8A}" destId="{AC897F71-950D-3943-A115-D622D673C17F}" srcOrd="0" destOrd="0" presId="urn:microsoft.com/office/officeart/2005/8/layout/vList2"/>
    <dgm:cxn modelId="{8BC97957-16F6-E14D-B2E5-C145C0C7731B}" type="presOf" srcId="{B79325F9-37CB-48A5-800C-E784AEE13CF7}" destId="{29186A80-4723-7946-B392-89331BC75C3B}" srcOrd="0" destOrd="0" presId="urn:microsoft.com/office/officeart/2005/8/layout/vList2"/>
    <dgm:cxn modelId="{325B8782-143A-684D-9198-BB8AFCE4FFD4}" type="presOf" srcId="{8792F6FA-7C47-414F-9CB3-823D94353F85}" destId="{E27ADC15-9318-9C46-8FF4-CCC4F50FAC3B}" srcOrd="0" destOrd="0" presId="urn:microsoft.com/office/officeart/2005/8/layout/vList2"/>
    <dgm:cxn modelId="{59BCE690-E8A2-49A0-93D0-A6FB90653967}" srcId="{170E0B45-3775-4626-98E9-AD67438E2FBD}" destId="{09BFF814-E987-4AAE-AB49-95FF3511101F}" srcOrd="0" destOrd="0" parTransId="{40513C13-1920-48FA-AB5D-2104826E1C43}" sibTransId="{A7AEBD8E-244E-41D2-B4F2-8E15D74F59FF}"/>
    <dgm:cxn modelId="{41F81A98-4835-43DA-9FA7-5EC7B32897B4}" srcId="{8792F6FA-7C47-414F-9CB3-823D94353F85}" destId="{180B0033-B09E-4C6C-A4D1-254922ADBE8A}" srcOrd="0" destOrd="0" parTransId="{3681D5BA-DD82-4B67-8842-5C7D247BD630}" sibTransId="{7ED0CE23-69B2-4BDE-A728-6340F8706838}"/>
    <dgm:cxn modelId="{3025E551-AE58-6F42-8C97-635BDA37779B}" type="presParOf" srcId="{E27ADC15-9318-9C46-8FF4-CCC4F50FAC3B}" destId="{AC897F71-950D-3943-A115-D622D673C17F}" srcOrd="0" destOrd="0" presId="urn:microsoft.com/office/officeart/2005/8/layout/vList2"/>
    <dgm:cxn modelId="{D47B8BFF-73DE-E044-91F6-29C6D2602672}" type="presParOf" srcId="{E27ADC15-9318-9C46-8FF4-CCC4F50FAC3B}" destId="{BFBD52AD-3C4B-8446-B6E6-179F8DE0A44A}" srcOrd="1" destOrd="0" presId="urn:microsoft.com/office/officeart/2005/8/layout/vList2"/>
    <dgm:cxn modelId="{108A8396-B745-0141-8EBB-27F0FE29CD3E}" type="presParOf" srcId="{E27ADC15-9318-9C46-8FF4-CCC4F50FAC3B}" destId="{29186A80-4723-7946-B392-89331BC75C3B}" srcOrd="2" destOrd="0" presId="urn:microsoft.com/office/officeart/2005/8/layout/vList2"/>
    <dgm:cxn modelId="{989CE780-B7A5-9247-A449-385DCED56EE7}" type="presParOf" srcId="{E27ADC15-9318-9C46-8FF4-CCC4F50FAC3B}" destId="{D7BA0A10-3595-6242-B5A1-3E86C3928548}" srcOrd="3" destOrd="0" presId="urn:microsoft.com/office/officeart/2005/8/layout/vList2"/>
    <dgm:cxn modelId="{CAA5673D-80AE-234F-B9E0-7C39E2E7E38B}" type="presParOf" srcId="{E27ADC15-9318-9C46-8FF4-CCC4F50FAC3B}" destId="{5F5517D9-4CBE-4C42-B878-98CE488DB9C4}" srcOrd="4" destOrd="0" presId="urn:microsoft.com/office/officeart/2005/8/layout/vList2"/>
    <dgm:cxn modelId="{A1026877-3991-CC4E-9EE1-251691D92DC6}" type="presParOf" srcId="{E27ADC15-9318-9C46-8FF4-CCC4F50FAC3B}" destId="{A6A8C7B6-29D8-4B48-A203-4A0E795ECA50}"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363CE6A-D7DF-4793-B22D-75A6BFB3341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00945CD-5E95-4015-9A74-1393BBD9E4AA}">
      <dgm:prSet/>
      <dgm:spPr/>
      <dgm:t>
        <a:bodyPr/>
        <a:lstStyle/>
        <a:p>
          <a:r>
            <a:rPr lang="en-US"/>
            <a:t>Software-Defined Wireless Sensor Network</a:t>
          </a:r>
        </a:p>
      </dgm:t>
    </dgm:pt>
    <dgm:pt modelId="{7A5618C2-8D0F-48F2-A603-85FDF707C11C}" type="parTrans" cxnId="{F057BC86-148F-41C0-8AB7-81C2A60821C7}">
      <dgm:prSet/>
      <dgm:spPr/>
      <dgm:t>
        <a:bodyPr/>
        <a:lstStyle/>
        <a:p>
          <a:endParaRPr lang="en-US"/>
        </a:p>
      </dgm:t>
    </dgm:pt>
    <dgm:pt modelId="{EEDE5D52-518F-4CDE-A2C3-30BB1DC63271}" type="sibTrans" cxnId="{F057BC86-148F-41C0-8AB7-81C2A60821C7}">
      <dgm:prSet/>
      <dgm:spPr/>
      <dgm:t>
        <a:bodyPr/>
        <a:lstStyle/>
        <a:p>
          <a:endParaRPr lang="en-US"/>
        </a:p>
      </dgm:t>
    </dgm:pt>
    <dgm:pt modelId="{F42C31F0-60B5-4ED5-BF34-8600820DFA35}">
      <dgm:prSet/>
      <dgm:spPr/>
      <dgm:t>
        <a:bodyPr/>
        <a:lstStyle/>
        <a:p>
          <a:r>
            <a:rPr lang="en-US"/>
            <a:t>Network Function Virtualization</a:t>
          </a:r>
        </a:p>
      </dgm:t>
    </dgm:pt>
    <dgm:pt modelId="{91844162-4CF6-4AC5-B3A8-ACBE0BD8CD45}" type="parTrans" cxnId="{9F46C6E1-0754-40E5-B34C-7DF0EE766D14}">
      <dgm:prSet/>
      <dgm:spPr/>
      <dgm:t>
        <a:bodyPr/>
        <a:lstStyle/>
        <a:p>
          <a:endParaRPr lang="en-US"/>
        </a:p>
      </dgm:t>
    </dgm:pt>
    <dgm:pt modelId="{B37317D8-E236-46B1-8F6B-05FFB1785370}" type="sibTrans" cxnId="{9F46C6E1-0754-40E5-B34C-7DF0EE766D14}">
      <dgm:prSet/>
      <dgm:spPr/>
      <dgm:t>
        <a:bodyPr/>
        <a:lstStyle/>
        <a:p>
          <a:endParaRPr lang="en-US"/>
        </a:p>
      </dgm:t>
    </dgm:pt>
    <dgm:pt modelId="{330AA80A-F6F5-4D5A-87BB-9D756469A0EF}">
      <dgm:prSet/>
      <dgm:spPr/>
      <dgm:t>
        <a:bodyPr/>
        <a:lstStyle/>
        <a:p>
          <a:r>
            <a:rPr lang="en-US"/>
            <a:t>Cognitive Radio Networks</a:t>
          </a:r>
        </a:p>
      </dgm:t>
    </dgm:pt>
    <dgm:pt modelId="{C87326A5-11FE-4E14-9C86-DDBDD6D7DBA1}" type="parTrans" cxnId="{E879311D-2430-484D-9F39-7F32B499BBB5}">
      <dgm:prSet/>
      <dgm:spPr/>
      <dgm:t>
        <a:bodyPr/>
        <a:lstStyle/>
        <a:p>
          <a:endParaRPr lang="en-US"/>
        </a:p>
      </dgm:t>
    </dgm:pt>
    <dgm:pt modelId="{B3FE344B-0406-416E-A600-B5E6581D87E0}" type="sibTrans" cxnId="{E879311D-2430-484D-9F39-7F32B499BBB5}">
      <dgm:prSet/>
      <dgm:spPr/>
      <dgm:t>
        <a:bodyPr/>
        <a:lstStyle/>
        <a:p>
          <a:endParaRPr lang="en-US"/>
        </a:p>
      </dgm:t>
    </dgm:pt>
    <dgm:pt modelId="{67283DFD-E589-4B7D-BA95-646B529533BC}" type="pres">
      <dgm:prSet presAssocID="{1363CE6A-D7DF-4793-B22D-75A6BFB33416}" presName="root" presStyleCnt="0">
        <dgm:presLayoutVars>
          <dgm:dir/>
          <dgm:resizeHandles val="exact"/>
        </dgm:presLayoutVars>
      </dgm:prSet>
      <dgm:spPr/>
    </dgm:pt>
    <dgm:pt modelId="{45076568-ACC6-46C2-A6EE-C4CBDD0B1F05}" type="pres">
      <dgm:prSet presAssocID="{700945CD-5E95-4015-9A74-1393BBD9E4AA}" presName="compNode" presStyleCnt="0"/>
      <dgm:spPr/>
    </dgm:pt>
    <dgm:pt modelId="{79F8150B-F84B-41E1-AD61-7516C4ED98C0}" type="pres">
      <dgm:prSet presAssocID="{700945CD-5E95-4015-9A74-1393BBD9E4AA}" presName="bgRect" presStyleLbl="bgShp" presStyleIdx="0" presStyleCnt="3"/>
      <dgm:spPr/>
    </dgm:pt>
    <dgm:pt modelId="{A6E013C5-868B-4D89-8B9B-C1614C1EC7B5}" type="pres">
      <dgm:prSet presAssocID="{700945CD-5E95-4015-9A74-1393BBD9E4A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router"/>
        </a:ext>
      </dgm:extLst>
    </dgm:pt>
    <dgm:pt modelId="{E9DB7616-3AB0-43C7-9FB4-32D17E61D773}" type="pres">
      <dgm:prSet presAssocID="{700945CD-5E95-4015-9A74-1393BBD9E4AA}" presName="spaceRect" presStyleCnt="0"/>
      <dgm:spPr/>
    </dgm:pt>
    <dgm:pt modelId="{35B70F98-570D-49EB-9D65-B529F9FC2BC7}" type="pres">
      <dgm:prSet presAssocID="{700945CD-5E95-4015-9A74-1393BBD9E4AA}" presName="parTx" presStyleLbl="revTx" presStyleIdx="0" presStyleCnt="3">
        <dgm:presLayoutVars>
          <dgm:chMax val="0"/>
          <dgm:chPref val="0"/>
        </dgm:presLayoutVars>
      </dgm:prSet>
      <dgm:spPr/>
    </dgm:pt>
    <dgm:pt modelId="{CAEF1C05-2C75-49FC-831E-DB4EF746DDFE}" type="pres">
      <dgm:prSet presAssocID="{EEDE5D52-518F-4CDE-A2C3-30BB1DC63271}" presName="sibTrans" presStyleCnt="0"/>
      <dgm:spPr/>
    </dgm:pt>
    <dgm:pt modelId="{4EBB255F-9E46-40CD-837E-38C83EFF3897}" type="pres">
      <dgm:prSet presAssocID="{F42C31F0-60B5-4ED5-BF34-8600820DFA35}" presName="compNode" presStyleCnt="0"/>
      <dgm:spPr/>
    </dgm:pt>
    <dgm:pt modelId="{A691423E-2A2B-4A2D-B3BB-0F89EE4A9278}" type="pres">
      <dgm:prSet presAssocID="{F42C31F0-60B5-4ED5-BF34-8600820DFA35}" presName="bgRect" presStyleLbl="bgShp" presStyleIdx="1" presStyleCnt="3"/>
      <dgm:spPr/>
    </dgm:pt>
    <dgm:pt modelId="{B8865797-726C-4E84-BB68-6CEA4AD6D6C1}" type="pres">
      <dgm:prSet presAssocID="{F42C31F0-60B5-4ED5-BF34-8600820DFA3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9403B4AD-20CD-4A11-819D-E0106464277A}" type="pres">
      <dgm:prSet presAssocID="{F42C31F0-60B5-4ED5-BF34-8600820DFA35}" presName="spaceRect" presStyleCnt="0"/>
      <dgm:spPr/>
    </dgm:pt>
    <dgm:pt modelId="{DF8584B5-1C45-4D96-9A1B-54520064442F}" type="pres">
      <dgm:prSet presAssocID="{F42C31F0-60B5-4ED5-BF34-8600820DFA35}" presName="parTx" presStyleLbl="revTx" presStyleIdx="1" presStyleCnt="3">
        <dgm:presLayoutVars>
          <dgm:chMax val="0"/>
          <dgm:chPref val="0"/>
        </dgm:presLayoutVars>
      </dgm:prSet>
      <dgm:spPr/>
    </dgm:pt>
    <dgm:pt modelId="{D493C439-B96E-4111-B351-6DCEDC1E7292}" type="pres">
      <dgm:prSet presAssocID="{B37317D8-E236-46B1-8F6B-05FFB1785370}" presName="sibTrans" presStyleCnt="0"/>
      <dgm:spPr/>
    </dgm:pt>
    <dgm:pt modelId="{F665BA8D-E7D0-489A-80E4-DC2F0DCAF909}" type="pres">
      <dgm:prSet presAssocID="{330AA80A-F6F5-4D5A-87BB-9D756469A0EF}" presName="compNode" presStyleCnt="0"/>
      <dgm:spPr/>
    </dgm:pt>
    <dgm:pt modelId="{34A460F9-4FE1-4AC8-B056-768F6DA45147}" type="pres">
      <dgm:prSet presAssocID="{330AA80A-F6F5-4D5A-87BB-9D756469A0EF}" presName="bgRect" presStyleLbl="bgShp" presStyleIdx="2" presStyleCnt="3"/>
      <dgm:spPr/>
    </dgm:pt>
    <dgm:pt modelId="{4541D6E4-C0BF-48BD-861B-B97DF6AB330F}" type="pres">
      <dgm:prSet presAssocID="{330AA80A-F6F5-4D5A-87BB-9D756469A0E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dio"/>
        </a:ext>
      </dgm:extLst>
    </dgm:pt>
    <dgm:pt modelId="{399B7116-FBDC-49A9-9419-CA90A34538A9}" type="pres">
      <dgm:prSet presAssocID="{330AA80A-F6F5-4D5A-87BB-9D756469A0EF}" presName="spaceRect" presStyleCnt="0"/>
      <dgm:spPr/>
    </dgm:pt>
    <dgm:pt modelId="{D2009864-D636-44A4-9C9B-60DB48FE64CA}" type="pres">
      <dgm:prSet presAssocID="{330AA80A-F6F5-4D5A-87BB-9D756469A0EF}" presName="parTx" presStyleLbl="revTx" presStyleIdx="2" presStyleCnt="3">
        <dgm:presLayoutVars>
          <dgm:chMax val="0"/>
          <dgm:chPref val="0"/>
        </dgm:presLayoutVars>
      </dgm:prSet>
      <dgm:spPr/>
    </dgm:pt>
  </dgm:ptLst>
  <dgm:cxnLst>
    <dgm:cxn modelId="{39821218-7258-4894-801A-AB10101C711F}" type="presOf" srcId="{F42C31F0-60B5-4ED5-BF34-8600820DFA35}" destId="{DF8584B5-1C45-4D96-9A1B-54520064442F}" srcOrd="0" destOrd="0" presId="urn:microsoft.com/office/officeart/2018/2/layout/IconVerticalSolidList"/>
    <dgm:cxn modelId="{E879311D-2430-484D-9F39-7F32B499BBB5}" srcId="{1363CE6A-D7DF-4793-B22D-75A6BFB33416}" destId="{330AA80A-F6F5-4D5A-87BB-9D756469A0EF}" srcOrd="2" destOrd="0" parTransId="{C87326A5-11FE-4E14-9C86-DDBDD6D7DBA1}" sibTransId="{B3FE344B-0406-416E-A600-B5E6581D87E0}"/>
    <dgm:cxn modelId="{E0AC5E52-DFB4-4546-BAD9-FA399A3E32FA}" type="presOf" srcId="{1363CE6A-D7DF-4793-B22D-75A6BFB33416}" destId="{67283DFD-E589-4B7D-BA95-646B529533BC}" srcOrd="0" destOrd="0" presId="urn:microsoft.com/office/officeart/2018/2/layout/IconVerticalSolidList"/>
    <dgm:cxn modelId="{F057BC86-148F-41C0-8AB7-81C2A60821C7}" srcId="{1363CE6A-D7DF-4793-B22D-75A6BFB33416}" destId="{700945CD-5E95-4015-9A74-1393BBD9E4AA}" srcOrd="0" destOrd="0" parTransId="{7A5618C2-8D0F-48F2-A603-85FDF707C11C}" sibTransId="{EEDE5D52-518F-4CDE-A2C3-30BB1DC63271}"/>
    <dgm:cxn modelId="{B26E36AA-DBB9-464E-A413-2DDAC878BFFC}" type="presOf" srcId="{330AA80A-F6F5-4D5A-87BB-9D756469A0EF}" destId="{D2009864-D636-44A4-9C9B-60DB48FE64CA}" srcOrd="0" destOrd="0" presId="urn:microsoft.com/office/officeart/2018/2/layout/IconVerticalSolidList"/>
    <dgm:cxn modelId="{9F46C6E1-0754-40E5-B34C-7DF0EE766D14}" srcId="{1363CE6A-D7DF-4793-B22D-75A6BFB33416}" destId="{F42C31F0-60B5-4ED5-BF34-8600820DFA35}" srcOrd="1" destOrd="0" parTransId="{91844162-4CF6-4AC5-B3A8-ACBE0BD8CD45}" sibTransId="{B37317D8-E236-46B1-8F6B-05FFB1785370}"/>
    <dgm:cxn modelId="{7D734EE5-EE3A-4AF7-922F-18EC94D43097}" type="presOf" srcId="{700945CD-5E95-4015-9A74-1393BBD9E4AA}" destId="{35B70F98-570D-49EB-9D65-B529F9FC2BC7}" srcOrd="0" destOrd="0" presId="urn:microsoft.com/office/officeart/2018/2/layout/IconVerticalSolidList"/>
    <dgm:cxn modelId="{5EFF5337-B562-4B3A-9A54-9F5BD93942B0}" type="presParOf" srcId="{67283DFD-E589-4B7D-BA95-646B529533BC}" destId="{45076568-ACC6-46C2-A6EE-C4CBDD0B1F05}" srcOrd="0" destOrd="0" presId="urn:microsoft.com/office/officeart/2018/2/layout/IconVerticalSolidList"/>
    <dgm:cxn modelId="{04678903-C0C9-460A-B0C7-92259750E7BA}" type="presParOf" srcId="{45076568-ACC6-46C2-A6EE-C4CBDD0B1F05}" destId="{79F8150B-F84B-41E1-AD61-7516C4ED98C0}" srcOrd="0" destOrd="0" presId="urn:microsoft.com/office/officeart/2018/2/layout/IconVerticalSolidList"/>
    <dgm:cxn modelId="{DAB6A88F-4E6E-41F6-B1BD-61294498403F}" type="presParOf" srcId="{45076568-ACC6-46C2-A6EE-C4CBDD0B1F05}" destId="{A6E013C5-868B-4D89-8B9B-C1614C1EC7B5}" srcOrd="1" destOrd="0" presId="urn:microsoft.com/office/officeart/2018/2/layout/IconVerticalSolidList"/>
    <dgm:cxn modelId="{A39E7AF9-799A-4355-BFCD-2CECFA4C51BE}" type="presParOf" srcId="{45076568-ACC6-46C2-A6EE-C4CBDD0B1F05}" destId="{E9DB7616-3AB0-43C7-9FB4-32D17E61D773}" srcOrd="2" destOrd="0" presId="urn:microsoft.com/office/officeart/2018/2/layout/IconVerticalSolidList"/>
    <dgm:cxn modelId="{ED00A8AA-43C6-4653-A10D-93F892731152}" type="presParOf" srcId="{45076568-ACC6-46C2-A6EE-C4CBDD0B1F05}" destId="{35B70F98-570D-49EB-9D65-B529F9FC2BC7}" srcOrd="3" destOrd="0" presId="urn:microsoft.com/office/officeart/2018/2/layout/IconVerticalSolidList"/>
    <dgm:cxn modelId="{C9D5EAC7-5779-4FD1-B54A-129FE0449C66}" type="presParOf" srcId="{67283DFD-E589-4B7D-BA95-646B529533BC}" destId="{CAEF1C05-2C75-49FC-831E-DB4EF746DDFE}" srcOrd="1" destOrd="0" presId="urn:microsoft.com/office/officeart/2018/2/layout/IconVerticalSolidList"/>
    <dgm:cxn modelId="{D2007402-399A-4529-9A74-82A67F39897A}" type="presParOf" srcId="{67283DFD-E589-4B7D-BA95-646B529533BC}" destId="{4EBB255F-9E46-40CD-837E-38C83EFF3897}" srcOrd="2" destOrd="0" presId="urn:microsoft.com/office/officeart/2018/2/layout/IconVerticalSolidList"/>
    <dgm:cxn modelId="{4E29B8CF-27AF-4243-BFF4-4E240DC5074F}" type="presParOf" srcId="{4EBB255F-9E46-40CD-837E-38C83EFF3897}" destId="{A691423E-2A2B-4A2D-B3BB-0F89EE4A9278}" srcOrd="0" destOrd="0" presId="urn:microsoft.com/office/officeart/2018/2/layout/IconVerticalSolidList"/>
    <dgm:cxn modelId="{1636857B-1749-466F-A86C-947E93AA1F57}" type="presParOf" srcId="{4EBB255F-9E46-40CD-837E-38C83EFF3897}" destId="{B8865797-726C-4E84-BB68-6CEA4AD6D6C1}" srcOrd="1" destOrd="0" presId="urn:microsoft.com/office/officeart/2018/2/layout/IconVerticalSolidList"/>
    <dgm:cxn modelId="{51E06FC8-573C-459A-8576-A1FFC7EB5241}" type="presParOf" srcId="{4EBB255F-9E46-40CD-837E-38C83EFF3897}" destId="{9403B4AD-20CD-4A11-819D-E0106464277A}" srcOrd="2" destOrd="0" presId="urn:microsoft.com/office/officeart/2018/2/layout/IconVerticalSolidList"/>
    <dgm:cxn modelId="{BD4B9787-AFF4-4131-A6DC-EF7592B2281E}" type="presParOf" srcId="{4EBB255F-9E46-40CD-837E-38C83EFF3897}" destId="{DF8584B5-1C45-4D96-9A1B-54520064442F}" srcOrd="3" destOrd="0" presId="urn:microsoft.com/office/officeart/2018/2/layout/IconVerticalSolidList"/>
    <dgm:cxn modelId="{77407595-05D9-4301-960F-374B113194EA}" type="presParOf" srcId="{67283DFD-E589-4B7D-BA95-646B529533BC}" destId="{D493C439-B96E-4111-B351-6DCEDC1E7292}" srcOrd="3" destOrd="0" presId="urn:microsoft.com/office/officeart/2018/2/layout/IconVerticalSolidList"/>
    <dgm:cxn modelId="{CDED202C-726F-4A59-A36E-ADC412B26151}" type="presParOf" srcId="{67283DFD-E589-4B7D-BA95-646B529533BC}" destId="{F665BA8D-E7D0-489A-80E4-DC2F0DCAF909}" srcOrd="4" destOrd="0" presId="urn:microsoft.com/office/officeart/2018/2/layout/IconVerticalSolidList"/>
    <dgm:cxn modelId="{9732ED5F-FC81-460E-93FE-BDDDE85E430D}" type="presParOf" srcId="{F665BA8D-E7D0-489A-80E4-DC2F0DCAF909}" destId="{34A460F9-4FE1-4AC8-B056-768F6DA45147}" srcOrd="0" destOrd="0" presId="urn:microsoft.com/office/officeart/2018/2/layout/IconVerticalSolidList"/>
    <dgm:cxn modelId="{A60B89F7-4772-493D-83D3-191EB82EFEDA}" type="presParOf" srcId="{F665BA8D-E7D0-489A-80E4-DC2F0DCAF909}" destId="{4541D6E4-C0BF-48BD-861B-B97DF6AB330F}" srcOrd="1" destOrd="0" presId="urn:microsoft.com/office/officeart/2018/2/layout/IconVerticalSolidList"/>
    <dgm:cxn modelId="{F3D2D42E-77D1-4728-9FC5-C9973869D1C3}" type="presParOf" srcId="{F665BA8D-E7D0-489A-80E4-DC2F0DCAF909}" destId="{399B7116-FBDC-49A9-9419-CA90A34538A9}" srcOrd="2" destOrd="0" presId="urn:microsoft.com/office/officeart/2018/2/layout/IconVerticalSolidList"/>
    <dgm:cxn modelId="{7060C7A1-DAF4-4A9F-9A84-93C0980CF241}" type="presParOf" srcId="{F665BA8D-E7D0-489A-80E4-DC2F0DCAF909}" destId="{D2009864-D636-44A4-9C9B-60DB48FE64C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36D13-453E-084C-BEEC-3762BC613237}">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F53C41-4236-584A-8398-8F49222504CB}">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IoT emerging and promising technology</a:t>
          </a:r>
        </a:p>
      </dsp:txBody>
      <dsp:txXfrm>
        <a:off x="0" y="2124"/>
        <a:ext cx="10515600" cy="724514"/>
      </dsp:txXfrm>
    </dsp:sp>
    <dsp:sp modelId="{F97573F5-5133-1141-9F6C-523772B3EA15}">
      <dsp:nvSpPr>
        <dsp:cNvPr id="0" name=""/>
        <dsp:cNvSpPr/>
      </dsp:nvSpPr>
      <dsp:spPr>
        <a:xfrm>
          <a:off x="0" y="72663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6F56DE-350D-6C45-96FA-544EB2B2C3B3}">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Interconnect devices with many using cellular technologies such as 2G, 3G, and 4G</a:t>
          </a:r>
        </a:p>
      </dsp:txBody>
      <dsp:txXfrm>
        <a:off x="0" y="726639"/>
        <a:ext cx="10515600" cy="724514"/>
      </dsp:txXfrm>
    </dsp:sp>
    <dsp:sp modelId="{AC776FDE-A560-5242-B97B-4CA8AA9DC173}">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427337-9651-BB4E-9108-766FE8CC85D2}">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Currently used by IoT but not fully optimized for IoT applications</a:t>
          </a:r>
        </a:p>
      </dsp:txBody>
      <dsp:txXfrm>
        <a:off x="0" y="1451154"/>
        <a:ext cx="10515600" cy="724514"/>
      </dsp:txXfrm>
    </dsp:sp>
    <dsp:sp modelId="{A37720BD-4046-9942-BBE8-6D08F6FAECCE}">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A08914-F1D5-9846-BC43-591377A58E0D}">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IoT devices introduce unique challenges</a:t>
          </a:r>
        </a:p>
      </dsp:txBody>
      <dsp:txXfrm>
        <a:off x="0" y="2175669"/>
        <a:ext cx="10515600" cy="724514"/>
      </dsp:txXfrm>
    </dsp:sp>
    <dsp:sp modelId="{5A054834-74CE-FA45-B7C1-9470EAAB9234}">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07BC3B-322C-7844-BD52-4E238693EBE0}">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Challenge on how 5G mobile networks will meet diverse requirements of IoT</a:t>
          </a:r>
        </a:p>
      </dsp:txBody>
      <dsp:txXfrm>
        <a:off x="0" y="2900183"/>
        <a:ext cx="10515600" cy="724514"/>
      </dsp:txXfrm>
    </dsp:sp>
    <dsp:sp modelId="{A4F012CE-B83A-7948-B9E2-9357744E9A0E}">
      <dsp:nvSpPr>
        <dsp:cNvPr id="0" name=""/>
        <dsp:cNvSpPr/>
      </dsp:nvSpPr>
      <dsp:spPr>
        <a:xfrm>
          <a:off x="0" y="362469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B2CCEF-10E1-E640-B725-D6D9F5086921}">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Next generation 5G mobile networks ensure that massive devices and new services are efficiently supported</a:t>
          </a:r>
        </a:p>
      </dsp:txBody>
      <dsp:txXfrm>
        <a:off x="0" y="3624698"/>
        <a:ext cx="10515600" cy="7245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A646E0-1CF3-443A-9998-040BD8CD8E78}">
      <dsp:nvSpPr>
        <dsp:cNvPr id="0" name=""/>
        <dsp:cNvSpPr/>
      </dsp:nvSpPr>
      <dsp:spPr>
        <a:xfrm>
          <a:off x="973190" y="986724"/>
          <a:ext cx="1264141" cy="126414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0097DB-00F7-45E6-B636-7C573C4F8E9D}">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EC4932-7486-4551-852A-2805926DA353}">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Basic Protocol: Named Data Retrieval</a:t>
          </a:r>
        </a:p>
      </dsp:txBody>
      <dsp:txXfrm>
        <a:off x="569079" y="2644614"/>
        <a:ext cx="2072362" cy="720000"/>
      </dsp:txXfrm>
    </dsp:sp>
    <dsp:sp modelId="{02D24F33-6B70-4E5A-9F9F-E3460ECDA6AC}">
      <dsp:nvSpPr>
        <dsp:cNvPr id="0" name=""/>
        <dsp:cNvSpPr/>
      </dsp:nvSpPr>
      <dsp:spPr>
        <a:xfrm>
          <a:off x="3408216" y="986724"/>
          <a:ext cx="1264141" cy="126414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CD38E5-AD19-48EC-973F-BB27687365DD}">
      <dsp:nvSpPr>
        <dsp:cNvPr id="0" name=""/>
        <dsp:cNvSpPr/>
      </dsp:nvSpPr>
      <dsp:spPr>
        <a:xfrm>
          <a:off x="3677623" y="1256131"/>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A97AA-9E21-4C2D-876D-75758A2462CB}">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Data-centric Security</a:t>
          </a:r>
        </a:p>
      </dsp:txBody>
      <dsp:txXfrm>
        <a:off x="3004105" y="2644614"/>
        <a:ext cx="2072362" cy="720000"/>
      </dsp:txXfrm>
    </dsp:sp>
    <dsp:sp modelId="{03D92F0E-78C6-4C1C-A7E0-B054DE587BB7}">
      <dsp:nvSpPr>
        <dsp:cNvPr id="0" name=""/>
        <dsp:cNvSpPr/>
      </dsp:nvSpPr>
      <dsp:spPr>
        <a:xfrm>
          <a:off x="5843242" y="986724"/>
          <a:ext cx="1264141" cy="126414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8060ED-E352-44AC-89BC-FCBE9EED910F}">
      <dsp:nvSpPr>
        <dsp:cNvPr id="0" name=""/>
        <dsp:cNvSpPr/>
      </dsp:nvSpPr>
      <dsp:spPr>
        <a:xfrm>
          <a:off x="6112649" y="1256131"/>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0DD6C4-F6F2-42AF-A25B-2827DB19FC26}">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Name-based Forwarding</a:t>
          </a:r>
        </a:p>
      </dsp:txBody>
      <dsp:txXfrm>
        <a:off x="5439131" y="2644614"/>
        <a:ext cx="2072362" cy="720000"/>
      </dsp:txXfrm>
    </dsp:sp>
    <dsp:sp modelId="{395BE37A-8985-4928-881C-BED597A5B6CE}">
      <dsp:nvSpPr>
        <dsp:cNvPr id="0" name=""/>
        <dsp:cNvSpPr/>
      </dsp:nvSpPr>
      <dsp:spPr>
        <a:xfrm>
          <a:off x="8278268" y="986724"/>
          <a:ext cx="1264141" cy="126414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6752DB-68A5-42BC-9335-D77A2EA55FF3}">
      <dsp:nvSpPr>
        <dsp:cNvPr id="0" name=""/>
        <dsp:cNvSpPr/>
      </dsp:nvSpPr>
      <dsp:spPr>
        <a:xfrm>
          <a:off x="8547675" y="1256131"/>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0DA65-EC30-4F66-BEC2-A5A95DF856B6}">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In-network Storage</a:t>
          </a:r>
        </a:p>
      </dsp:txBody>
      <dsp:txXfrm>
        <a:off x="7874157" y="2644614"/>
        <a:ext cx="2072362"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01F5EB-3350-534E-ADA7-A6A0F8E5F538}">
      <dsp:nvSpPr>
        <dsp:cNvPr id="0" name=""/>
        <dsp:cNvSpPr/>
      </dsp:nvSpPr>
      <dsp:spPr>
        <a:xfrm>
          <a:off x="0" y="101843"/>
          <a:ext cx="6263640" cy="5996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Naming Things, Devices, and their Data</a:t>
          </a:r>
        </a:p>
      </dsp:txBody>
      <dsp:txXfrm>
        <a:off x="29271" y="131114"/>
        <a:ext cx="6205098" cy="541083"/>
      </dsp:txXfrm>
    </dsp:sp>
    <dsp:sp modelId="{C47D3175-3CBE-F14E-9C86-05DCCD205F1C}">
      <dsp:nvSpPr>
        <dsp:cNvPr id="0" name=""/>
        <dsp:cNvSpPr/>
      </dsp:nvSpPr>
      <dsp:spPr>
        <a:xfrm>
          <a:off x="0" y="773468"/>
          <a:ext cx="6263640" cy="599625"/>
        </a:xfrm>
        <a:prstGeom prst="roundRect">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Bootstrapping and Discovery</a:t>
          </a:r>
        </a:p>
      </dsp:txBody>
      <dsp:txXfrm>
        <a:off x="29271" y="802739"/>
        <a:ext cx="6205098" cy="541083"/>
      </dsp:txXfrm>
    </dsp:sp>
    <dsp:sp modelId="{9EEB61A4-B5E3-B54A-A89F-38201A881EDE}">
      <dsp:nvSpPr>
        <dsp:cNvPr id="0" name=""/>
        <dsp:cNvSpPr/>
      </dsp:nvSpPr>
      <dsp:spPr>
        <a:xfrm>
          <a:off x="0" y="1445093"/>
          <a:ext cx="6263640" cy="599625"/>
        </a:xfrm>
        <a:prstGeom prst="roundRect">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Schematizing Trust</a:t>
          </a:r>
        </a:p>
      </dsp:txBody>
      <dsp:txXfrm>
        <a:off x="29271" y="1474364"/>
        <a:ext cx="6205098" cy="541083"/>
      </dsp:txXfrm>
    </dsp:sp>
    <dsp:sp modelId="{658122BC-E832-D648-8611-F4E165F83411}">
      <dsp:nvSpPr>
        <dsp:cNvPr id="0" name=""/>
        <dsp:cNvSpPr/>
      </dsp:nvSpPr>
      <dsp:spPr>
        <a:xfrm>
          <a:off x="0" y="2116718"/>
          <a:ext cx="6263640" cy="599625"/>
        </a:xfrm>
        <a:prstGeom prst="roundRect">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Name-Based Access Control</a:t>
          </a:r>
        </a:p>
      </dsp:txBody>
      <dsp:txXfrm>
        <a:off x="29271" y="2145989"/>
        <a:ext cx="6205098" cy="541083"/>
      </dsp:txXfrm>
    </dsp:sp>
    <dsp:sp modelId="{BEEF2171-26EE-9F43-8F62-D16F0DEDA640}">
      <dsp:nvSpPr>
        <dsp:cNvPr id="0" name=""/>
        <dsp:cNvSpPr/>
      </dsp:nvSpPr>
      <dsp:spPr>
        <a:xfrm>
          <a:off x="0" y="2788343"/>
          <a:ext cx="6263640" cy="599625"/>
        </a:xfrm>
        <a:prstGeom prst="round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Data Aggregation</a:t>
          </a:r>
        </a:p>
      </dsp:txBody>
      <dsp:txXfrm>
        <a:off x="29271" y="2817614"/>
        <a:ext cx="6205098" cy="541083"/>
      </dsp:txXfrm>
    </dsp:sp>
    <dsp:sp modelId="{C97E09E6-B466-774F-B67A-C86FCF0A4EF4}">
      <dsp:nvSpPr>
        <dsp:cNvPr id="0" name=""/>
        <dsp:cNvSpPr/>
      </dsp:nvSpPr>
      <dsp:spPr>
        <a:xfrm>
          <a:off x="0" y="3459969"/>
          <a:ext cx="6263640" cy="599625"/>
        </a:xfrm>
        <a:prstGeom prst="round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Application-Level Publish-Subscribe</a:t>
          </a:r>
        </a:p>
      </dsp:txBody>
      <dsp:txXfrm>
        <a:off x="29271" y="3489240"/>
        <a:ext cx="6205098" cy="541083"/>
      </dsp:txXfrm>
    </dsp:sp>
    <dsp:sp modelId="{5ED8B256-908A-CB4E-9401-5916CE57ABC1}">
      <dsp:nvSpPr>
        <dsp:cNvPr id="0" name=""/>
        <dsp:cNvSpPr/>
      </dsp:nvSpPr>
      <dsp:spPr>
        <a:xfrm>
          <a:off x="0" y="4131594"/>
          <a:ext cx="6263640" cy="599625"/>
        </a:xfrm>
        <a:prstGeom prst="round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Sync: Efficient Multi-Party Communication</a:t>
          </a:r>
        </a:p>
      </dsp:txBody>
      <dsp:txXfrm>
        <a:off x="29271" y="4160865"/>
        <a:ext cx="6205098" cy="541083"/>
      </dsp:txXfrm>
    </dsp:sp>
    <dsp:sp modelId="{E5424939-6003-2940-9A02-A2A4C71AD97D}">
      <dsp:nvSpPr>
        <dsp:cNvPr id="0" name=""/>
        <dsp:cNvSpPr/>
      </dsp:nvSpPr>
      <dsp:spPr>
        <a:xfrm>
          <a:off x="0" y="4803219"/>
          <a:ext cx="6263640" cy="59962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Integration IoT with Global Internet</a:t>
          </a:r>
        </a:p>
      </dsp:txBody>
      <dsp:txXfrm>
        <a:off x="29271" y="4832490"/>
        <a:ext cx="6205098" cy="54108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C359CF-45F3-4D13-A530-4F351352F3E2}">
      <dsp:nvSpPr>
        <dsp:cNvPr id="0" name=""/>
        <dsp:cNvSpPr/>
      </dsp:nvSpPr>
      <dsp:spPr>
        <a:xfrm>
          <a:off x="0" y="1407"/>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38D425-66CE-42E2-A2E5-60B34913F097}">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33254B-4758-41A1-805E-01F41F0ED9FB}">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Scalability</a:t>
          </a:r>
        </a:p>
      </dsp:txBody>
      <dsp:txXfrm>
        <a:off x="692764" y="1407"/>
        <a:ext cx="9822835" cy="599796"/>
      </dsp:txXfrm>
    </dsp:sp>
    <dsp:sp modelId="{6767D696-CF13-4D3D-8DB6-36EDA90692C5}">
      <dsp:nvSpPr>
        <dsp:cNvPr id="0" name=""/>
        <dsp:cNvSpPr/>
      </dsp:nvSpPr>
      <dsp:spPr>
        <a:xfrm>
          <a:off x="0" y="751152"/>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3465BD-C9A3-472B-8272-232130D82D79}">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98C85D-31B4-4116-903E-48AA2FA7665F}">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Network Management</a:t>
          </a:r>
        </a:p>
      </dsp:txBody>
      <dsp:txXfrm>
        <a:off x="692764" y="751152"/>
        <a:ext cx="9822835" cy="599796"/>
      </dsp:txXfrm>
    </dsp:sp>
    <dsp:sp modelId="{7C0341DA-F44C-4E6A-BB77-39D7BEB10F70}">
      <dsp:nvSpPr>
        <dsp:cNvPr id="0" name=""/>
        <dsp:cNvSpPr/>
      </dsp:nvSpPr>
      <dsp:spPr>
        <a:xfrm>
          <a:off x="0" y="1500898"/>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B61920-B91E-4DFC-BBD6-5FAAB7E38C42}">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0D83DA-1A3D-462E-A6B2-4E27E72714A4}">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Interoperability and Heterogeneity</a:t>
          </a:r>
        </a:p>
      </dsp:txBody>
      <dsp:txXfrm>
        <a:off x="692764" y="1500898"/>
        <a:ext cx="9822835" cy="599796"/>
      </dsp:txXfrm>
    </dsp:sp>
    <dsp:sp modelId="{C3A8C98F-914A-48F6-9EBC-93501C4F6574}">
      <dsp:nvSpPr>
        <dsp:cNvPr id="0" name=""/>
        <dsp:cNvSpPr/>
      </dsp:nvSpPr>
      <dsp:spPr>
        <a:xfrm>
          <a:off x="0" y="2250643"/>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F421E5-C699-45D4-B4A2-39AF8A299735}">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DA6EE7-0E8B-4432-903D-C90A9B71FBCF}">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Security and Privacy</a:t>
          </a:r>
        </a:p>
      </dsp:txBody>
      <dsp:txXfrm>
        <a:off x="692764" y="2250643"/>
        <a:ext cx="9822835" cy="599796"/>
      </dsp:txXfrm>
    </dsp:sp>
    <dsp:sp modelId="{993ADDD3-FEF1-45FF-94CB-03D31035E19C}">
      <dsp:nvSpPr>
        <dsp:cNvPr id="0" name=""/>
        <dsp:cNvSpPr/>
      </dsp:nvSpPr>
      <dsp:spPr>
        <a:xfrm>
          <a:off x="0" y="3000388"/>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973F59-58FD-4307-9AFB-8C59D3BF9CFD}">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B2C2F1-12E8-4F8D-9CAE-2BDD663665EC}">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Network Mobility and Coverage</a:t>
          </a:r>
        </a:p>
      </dsp:txBody>
      <dsp:txXfrm>
        <a:off x="692764" y="3000388"/>
        <a:ext cx="9822835" cy="599796"/>
      </dsp:txXfrm>
    </dsp:sp>
    <dsp:sp modelId="{65B2AB45-87DE-4381-8B9F-C8E2936DCA22}">
      <dsp:nvSpPr>
        <dsp:cNvPr id="0" name=""/>
        <dsp:cNvSpPr/>
      </dsp:nvSpPr>
      <dsp:spPr>
        <a:xfrm>
          <a:off x="0" y="3750134"/>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479BFA-1DC5-411B-8FEE-82F4C6BBF8DC}">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103550-BE62-4629-8DC5-8AC5AB7AA445}">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Network Congestion and Overload</a:t>
          </a:r>
        </a:p>
      </dsp:txBody>
      <dsp:txXfrm>
        <a:off x="692764" y="3750134"/>
        <a:ext cx="9822835" cy="5997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39ED2-CD9B-424B-B8C4-69B7524C5A63}">
      <dsp:nvSpPr>
        <dsp:cNvPr id="0" name=""/>
        <dsp:cNvSpPr/>
      </dsp:nvSpPr>
      <dsp:spPr>
        <a:xfrm>
          <a:off x="1020487" y="735775"/>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96CDF9-7775-4F0F-98E1-C131F122C10E}">
      <dsp:nvSpPr>
        <dsp:cNvPr id="0" name=""/>
        <dsp:cNvSpPr/>
      </dsp:nvSpPr>
      <dsp:spPr>
        <a:xfrm>
          <a:off x="393" y="1958168"/>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b="1"/>
          </a:pPr>
          <a:r>
            <a:rPr lang="en-US" sz="1600" kern="1200"/>
            <a:t>Background IoT</a:t>
          </a:r>
        </a:p>
      </dsp:txBody>
      <dsp:txXfrm>
        <a:off x="393" y="1958168"/>
        <a:ext cx="3138750" cy="470812"/>
      </dsp:txXfrm>
    </dsp:sp>
    <dsp:sp modelId="{55499A4B-3576-44F9-9097-157DE4F4FE62}">
      <dsp:nvSpPr>
        <dsp:cNvPr id="0" name=""/>
        <dsp:cNvSpPr/>
      </dsp:nvSpPr>
      <dsp:spPr>
        <a:xfrm>
          <a:off x="393" y="2486577"/>
          <a:ext cx="3138750" cy="1128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IoT application requirements</a:t>
          </a:r>
        </a:p>
        <a:p>
          <a:pPr marL="0" lvl="0" indent="0" algn="ctr" defTabSz="533400">
            <a:lnSpc>
              <a:spcPct val="90000"/>
            </a:lnSpc>
            <a:spcBef>
              <a:spcPct val="0"/>
            </a:spcBef>
            <a:spcAft>
              <a:spcPct val="35000"/>
            </a:spcAft>
            <a:buNone/>
          </a:pPr>
          <a:r>
            <a:rPr lang="en-US" sz="1200" kern="1200"/>
            <a:t>Latency Critical IoT</a:t>
          </a:r>
        </a:p>
        <a:p>
          <a:pPr marL="0" lvl="0" indent="0" algn="ctr" defTabSz="533400">
            <a:lnSpc>
              <a:spcPct val="90000"/>
            </a:lnSpc>
            <a:spcBef>
              <a:spcPct val="0"/>
            </a:spcBef>
            <a:spcAft>
              <a:spcPct val="35000"/>
            </a:spcAft>
            <a:buNone/>
          </a:pPr>
          <a:r>
            <a:rPr lang="en-US" sz="1200" kern="1200"/>
            <a:t>Characteristics of IoT</a:t>
          </a:r>
        </a:p>
        <a:p>
          <a:pPr marL="0" lvl="0" indent="0" algn="ctr" defTabSz="533400">
            <a:lnSpc>
              <a:spcPct val="90000"/>
            </a:lnSpc>
            <a:spcBef>
              <a:spcPct val="0"/>
            </a:spcBef>
            <a:spcAft>
              <a:spcPct val="35000"/>
            </a:spcAft>
            <a:buNone/>
          </a:pPr>
          <a:r>
            <a:rPr lang="en-US" sz="1200" kern="1200"/>
            <a:t>IoT Design Requirements</a:t>
          </a:r>
        </a:p>
        <a:p>
          <a:pPr marL="0" lvl="0" indent="0" algn="ctr" defTabSz="533400">
            <a:lnSpc>
              <a:spcPct val="90000"/>
            </a:lnSpc>
            <a:spcBef>
              <a:spcPct val="0"/>
            </a:spcBef>
            <a:spcAft>
              <a:spcPct val="35000"/>
            </a:spcAft>
            <a:buNone/>
          </a:pPr>
          <a:r>
            <a:rPr lang="en-US" sz="1200" kern="1200"/>
            <a:t>IoT Challenges</a:t>
          </a:r>
        </a:p>
      </dsp:txBody>
      <dsp:txXfrm>
        <a:off x="393" y="2486577"/>
        <a:ext cx="3138750" cy="1128985"/>
      </dsp:txXfrm>
    </dsp:sp>
    <dsp:sp modelId="{1235BED9-ECF0-4ADF-A92A-6A46CC7E31C3}">
      <dsp:nvSpPr>
        <dsp:cNvPr id="0" name=""/>
        <dsp:cNvSpPr/>
      </dsp:nvSpPr>
      <dsp:spPr>
        <a:xfrm>
          <a:off x="4708518" y="735775"/>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411B9A-5904-47C1-A300-F64CCDC0F3A6}">
      <dsp:nvSpPr>
        <dsp:cNvPr id="0" name=""/>
        <dsp:cNvSpPr/>
      </dsp:nvSpPr>
      <dsp:spPr>
        <a:xfrm>
          <a:off x="3688425" y="1958168"/>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b="1"/>
          </a:pPr>
          <a:r>
            <a:rPr lang="en-US" sz="1600" kern="1200"/>
            <a:t>5G Networks for IoT</a:t>
          </a:r>
        </a:p>
      </dsp:txBody>
      <dsp:txXfrm>
        <a:off x="3688425" y="1958168"/>
        <a:ext cx="3138750" cy="470812"/>
      </dsp:txXfrm>
    </dsp:sp>
    <dsp:sp modelId="{9CB2A133-7B7A-4F0B-A543-DE6E09752E19}">
      <dsp:nvSpPr>
        <dsp:cNvPr id="0" name=""/>
        <dsp:cNvSpPr/>
      </dsp:nvSpPr>
      <dsp:spPr>
        <a:xfrm>
          <a:off x="3688425" y="2486577"/>
          <a:ext cx="3138750" cy="1128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Existing Networks</a:t>
          </a:r>
        </a:p>
        <a:p>
          <a:pPr marL="0" lvl="0" indent="0" algn="ctr" defTabSz="533400">
            <a:lnSpc>
              <a:spcPct val="90000"/>
            </a:lnSpc>
            <a:spcBef>
              <a:spcPct val="0"/>
            </a:spcBef>
            <a:spcAft>
              <a:spcPct val="35000"/>
            </a:spcAft>
            <a:buNone/>
          </a:pPr>
          <a:r>
            <a:rPr lang="en-US" sz="1200" kern="1200"/>
            <a:t>Cellular Technology</a:t>
          </a:r>
        </a:p>
        <a:p>
          <a:pPr marL="0" lvl="0" indent="0" algn="ctr" defTabSz="533400">
            <a:lnSpc>
              <a:spcPct val="90000"/>
            </a:lnSpc>
            <a:spcBef>
              <a:spcPct val="0"/>
            </a:spcBef>
            <a:spcAft>
              <a:spcPct val="35000"/>
            </a:spcAft>
            <a:buNone/>
          </a:pPr>
          <a:r>
            <a:rPr lang="en-US" sz="1200" kern="1200"/>
            <a:t>Network Enabler</a:t>
          </a:r>
        </a:p>
        <a:p>
          <a:pPr marL="0" lvl="0" indent="0" algn="ctr" defTabSz="533400">
            <a:lnSpc>
              <a:spcPct val="90000"/>
            </a:lnSpc>
            <a:spcBef>
              <a:spcPct val="0"/>
            </a:spcBef>
            <a:spcAft>
              <a:spcPct val="35000"/>
            </a:spcAft>
            <a:buNone/>
          </a:pPr>
          <a:r>
            <a:rPr lang="en-US" sz="1200" kern="1200"/>
            <a:t>NDN</a:t>
          </a:r>
        </a:p>
        <a:p>
          <a:pPr marL="0" lvl="0" indent="0" algn="ctr" defTabSz="533400">
            <a:lnSpc>
              <a:spcPct val="90000"/>
            </a:lnSpc>
            <a:spcBef>
              <a:spcPct val="0"/>
            </a:spcBef>
            <a:spcAft>
              <a:spcPct val="35000"/>
            </a:spcAft>
            <a:buNone/>
          </a:pPr>
          <a:r>
            <a:rPr lang="en-US" sz="1200" kern="1200"/>
            <a:t>SDN</a:t>
          </a:r>
        </a:p>
      </dsp:txBody>
      <dsp:txXfrm>
        <a:off x="3688425" y="2486577"/>
        <a:ext cx="3138750" cy="1128985"/>
      </dsp:txXfrm>
    </dsp:sp>
    <dsp:sp modelId="{74D5A62A-317A-42D9-AE03-BEFE71F318B3}">
      <dsp:nvSpPr>
        <dsp:cNvPr id="0" name=""/>
        <dsp:cNvSpPr/>
      </dsp:nvSpPr>
      <dsp:spPr>
        <a:xfrm>
          <a:off x="8396550" y="735775"/>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FD5DCB-0591-4F85-9980-6960EE96A45F}">
      <dsp:nvSpPr>
        <dsp:cNvPr id="0" name=""/>
        <dsp:cNvSpPr/>
      </dsp:nvSpPr>
      <dsp:spPr>
        <a:xfrm>
          <a:off x="7376456" y="1958168"/>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b="1"/>
          </a:pPr>
          <a:r>
            <a:rPr lang="en-US" sz="1600" kern="1200"/>
            <a:t>Research Challenges and Future Directions</a:t>
          </a:r>
        </a:p>
      </dsp:txBody>
      <dsp:txXfrm>
        <a:off x="7376456" y="1958168"/>
        <a:ext cx="3138750" cy="470812"/>
      </dsp:txXfrm>
    </dsp:sp>
    <dsp:sp modelId="{6EBBB221-70B5-497C-9537-276780BFAC88}">
      <dsp:nvSpPr>
        <dsp:cNvPr id="0" name=""/>
        <dsp:cNvSpPr/>
      </dsp:nvSpPr>
      <dsp:spPr>
        <a:xfrm>
          <a:off x="7376456" y="2486577"/>
          <a:ext cx="3138750" cy="112898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C641A-98CC-CD4A-974C-A397283F9CD8}">
      <dsp:nvSpPr>
        <dsp:cNvPr id="0" name=""/>
        <dsp:cNvSpPr/>
      </dsp:nvSpPr>
      <dsp:spPr>
        <a:xfrm>
          <a:off x="0" y="1026773"/>
          <a:ext cx="6263640" cy="79150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Smart Home</a:t>
          </a:r>
        </a:p>
      </dsp:txBody>
      <dsp:txXfrm>
        <a:off x="38638" y="1065411"/>
        <a:ext cx="6186364" cy="714229"/>
      </dsp:txXfrm>
    </dsp:sp>
    <dsp:sp modelId="{61881F7C-546A-5441-ABA9-DB06D3B30436}">
      <dsp:nvSpPr>
        <dsp:cNvPr id="0" name=""/>
        <dsp:cNvSpPr/>
      </dsp:nvSpPr>
      <dsp:spPr>
        <a:xfrm>
          <a:off x="0" y="1913318"/>
          <a:ext cx="6263640" cy="79150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Intelligent Transportation Systems</a:t>
          </a:r>
        </a:p>
      </dsp:txBody>
      <dsp:txXfrm>
        <a:off x="38638" y="1951956"/>
        <a:ext cx="6186364" cy="714229"/>
      </dsp:txXfrm>
    </dsp:sp>
    <dsp:sp modelId="{AD65844C-FBCB-7B48-96C1-1E9FDD3AE2F6}">
      <dsp:nvSpPr>
        <dsp:cNvPr id="0" name=""/>
        <dsp:cNvSpPr/>
      </dsp:nvSpPr>
      <dsp:spPr>
        <a:xfrm>
          <a:off x="0" y="2799864"/>
          <a:ext cx="6263640" cy="79150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Industrial</a:t>
          </a:r>
        </a:p>
      </dsp:txBody>
      <dsp:txXfrm>
        <a:off x="38638" y="2838502"/>
        <a:ext cx="6186364" cy="714229"/>
      </dsp:txXfrm>
    </dsp:sp>
    <dsp:sp modelId="{631041C0-30E3-D54C-9FE8-AFA5DB732FAE}">
      <dsp:nvSpPr>
        <dsp:cNvPr id="0" name=""/>
        <dsp:cNvSpPr/>
      </dsp:nvSpPr>
      <dsp:spPr>
        <a:xfrm>
          <a:off x="0" y="3686409"/>
          <a:ext cx="6263640" cy="79150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Smart Healthcare</a:t>
          </a:r>
        </a:p>
      </dsp:txBody>
      <dsp:txXfrm>
        <a:off x="38638" y="3725047"/>
        <a:ext cx="6186364" cy="7142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B4F9A-D053-4906-8A72-52C9058C5E1B}">
      <dsp:nvSpPr>
        <dsp:cNvPr id="0" name=""/>
        <dsp:cNvSpPr/>
      </dsp:nvSpPr>
      <dsp:spPr>
        <a:xfrm>
          <a:off x="684914" y="1016402"/>
          <a:ext cx="1098000" cy="1098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D82269-8EEC-4038-8243-C817C9ADC5C2}">
      <dsp:nvSpPr>
        <dsp:cNvPr id="0" name=""/>
        <dsp:cNvSpPr/>
      </dsp:nvSpPr>
      <dsp:spPr>
        <a:xfrm>
          <a:off x="918914"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0F4DA3-0E11-4487-97B8-8BE247C75DE4}">
      <dsp:nvSpPr>
        <dsp:cNvPr id="0" name=""/>
        <dsp:cNvSpPr/>
      </dsp:nvSpPr>
      <dsp:spPr>
        <a:xfrm>
          <a:off x="33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Factory Automation</a:t>
          </a:r>
        </a:p>
      </dsp:txBody>
      <dsp:txXfrm>
        <a:off x="333914" y="2456402"/>
        <a:ext cx="1800000" cy="720000"/>
      </dsp:txXfrm>
    </dsp:sp>
    <dsp:sp modelId="{4FE9528A-FF5E-4A8A-AF99-0133D8E34A5F}">
      <dsp:nvSpPr>
        <dsp:cNvPr id="0" name=""/>
        <dsp:cNvSpPr/>
      </dsp:nvSpPr>
      <dsp:spPr>
        <a:xfrm>
          <a:off x="2799914" y="1016402"/>
          <a:ext cx="1098000" cy="1098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3D4C0B-1A2A-4BED-ABB9-9E1760D740C7}">
      <dsp:nvSpPr>
        <dsp:cNvPr id="0" name=""/>
        <dsp:cNvSpPr/>
      </dsp:nvSpPr>
      <dsp:spPr>
        <a:xfrm>
          <a:off x="3033914"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C160AD-09D2-434D-BF66-2719CDE34EF7}">
      <dsp:nvSpPr>
        <dsp:cNvPr id="0" name=""/>
        <dsp:cNvSpPr/>
      </dsp:nvSpPr>
      <dsp:spPr>
        <a:xfrm>
          <a:off x="244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Process Automation</a:t>
          </a:r>
        </a:p>
      </dsp:txBody>
      <dsp:txXfrm>
        <a:off x="2448914" y="2456402"/>
        <a:ext cx="1800000" cy="720000"/>
      </dsp:txXfrm>
    </dsp:sp>
    <dsp:sp modelId="{E96BBCCB-07DA-45C5-9332-6BCE3C6E13A0}">
      <dsp:nvSpPr>
        <dsp:cNvPr id="0" name=""/>
        <dsp:cNvSpPr/>
      </dsp:nvSpPr>
      <dsp:spPr>
        <a:xfrm>
          <a:off x="4914914" y="1016402"/>
          <a:ext cx="1098000" cy="1098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363055-05C4-4104-8A4A-FB086ACE11FB}">
      <dsp:nvSpPr>
        <dsp:cNvPr id="0" name=""/>
        <dsp:cNvSpPr/>
      </dsp:nvSpPr>
      <dsp:spPr>
        <a:xfrm>
          <a:off x="5148914"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642F55-042D-4246-A033-BCD30AE5CCBB}">
      <dsp:nvSpPr>
        <dsp:cNvPr id="0" name=""/>
        <dsp:cNvSpPr/>
      </dsp:nvSpPr>
      <dsp:spPr>
        <a:xfrm>
          <a:off x="456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Smart Grids</a:t>
          </a:r>
        </a:p>
      </dsp:txBody>
      <dsp:txXfrm>
        <a:off x="4563914" y="2456402"/>
        <a:ext cx="1800000" cy="720000"/>
      </dsp:txXfrm>
    </dsp:sp>
    <dsp:sp modelId="{28B8BB7B-8A4D-47E7-A438-FEE3F77A0786}">
      <dsp:nvSpPr>
        <dsp:cNvPr id="0" name=""/>
        <dsp:cNvSpPr/>
      </dsp:nvSpPr>
      <dsp:spPr>
        <a:xfrm>
          <a:off x="7029914" y="1016402"/>
          <a:ext cx="1098000" cy="1098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2B28CD-0856-473E-9F7F-3CEAC74E82EE}">
      <dsp:nvSpPr>
        <dsp:cNvPr id="0" name=""/>
        <dsp:cNvSpPr/>
      </dsp:nvSpPr>
      <dsp:spPr>
        <a:xfrm>
          <a:off x="7263914"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C371A6-E15E-470A-8BE5-2573488C1DE0}">
      <dsp:nvSpPr>
        <dsp:cNvPr id="0" name=""/>
        <dsp:cNvSpPr/>
      </dsp:nvSpPr>
      <dsp:spPr>
        <a:xfrm>
          <a:off x="667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Intelligent Transport Systems</a:t>
          </a:r>
        </a:p>
      </dsp:txBody>
      <dsp:txXfrm>
        <a:off x="6678914" y="2456402"/>
        <a:ext cx="1800000" cy="720000"/>
      </dsp:txXfrm>
    </dsp:sp>
    <dsp:sp modelId="{E5750ED4-F6A7-471A-B684-0EC99DA3E5F0}">
      <dsp:nvSpPr>
        <dsp:cNvPr id="0" name=""/>
        <dsp:cNvSpPr/>
      </dsp:nvSpPr>
      <dsp:spPr>
        <a:xfrm>
          <a:off x="9144914" y="1016402"/>
          <a:ext cx="1098000" cy="1098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9F2F09-BCBF-4CFF-A584-4C1A3B42E86C}">
      <dsp:nvSpPr>
        <dsp:cNvPr id="0" name=""/>
        <dsp:cNvSpPr/>
      </dsp:nvSpPr>
      <dsp:spPr>
        <a:xfrm>
          <a:off x="9378914" y="125040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FA00A8-EC64-4ED9-81C7-17723530FEA4}">
      <dsp:nvSpPr>
        <dsp:cNvPr id="0" name=""/>
        <dsp:cNvSpPr/>
      </dsp:nvSpPr>
      <dsp:spPr>
        <a:xfrm>
          <a:off x="879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Professional Audio</a:t>
          </a:r>
        </a:p>
      </dsp:txBody>
      <dsp:txXfrm>
        <a:off x="8793914" y="2456402"/>
        <a:ext cx="18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85F04-CAAE-43A8-85B9-816684B15EF0}">
      <dsp:nvSpPr>
        <dsp:cNvPr id="0" name=""/>
        <dsp:cNvSpPr/>
      </dsp:nvSpPr>
      <dsp:spPr>
        <a:xfrm>
          <a:off x="16799" y="601677"/>
          <a:ext cx="604800" cy="6048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4A2F58-8D28-4B40-B6A7-D712CCCB59D0}">
      <dsp:nvSpPr>
        <dsp:cNvPr id="0" name=""/>
        <dsp:cNvSpPr/>
      </dsp:nvSpPr>
      <dsp:spPr>
        <a:xfrm>
          <a:off x="143807" y="728685"/>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BAE680-6811-42B3-B964-C2F175635346}">
      <dsp:nvSpPr>
        <dsp:cNvPr id="0" name=""/>
        <dsp:cNvSpPr/>
      </dsp:nvSpPr>
      <dsp:spPr>
        <a:xfrm>
          <a:off x="751199" y="601677"/>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Low Device Cost</a:t>
          </a:r>
        </a:p>
      </dsp:txBody>
      <dsp:txXfrm>
        <a:off x="751199" y="601677"/>
        <a:ext cx="1425599" cy="604800"/>
      </dsp:txXfrm>
    </dsp:sp>
    <dsp:sp modelId="{072AC4EB-86B0-4307-ABDC-0504D3C038B9}">
      <dsp:nvSpPr>
        <dsp:cNvPr id="0" name=""/>
        <dsp:cNvSpPr/>
      </dsp:nvSpPr>
      <dsp:spPr>
        <a:xfrm>
          <a:off x="2425199" y="601677"/>
          <a:ext cx="604800" cy="6048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829925-6148-4C13-8090-064937E386C4}">
      <dsp:nvSpPr>
        <dsp:cNvPr id="0" name=""/>
        <dsp:cNvSpPr/>
      </dsp:nvSpPr>
      <dsp:spPr>
        <a:xfrm>
          <a:off x="2552208" y="728685"/>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1BFDEB-BD59-46D0-B2BD-E249EBF3E41A}">
      <dsp:nvSpPr>
        <dsp:cNvPr id="0" name=""/>
        <dsp:cNvSpPr/>
      </dsp:nvSpPr>
      <dsp:spPr>
        <a:xfrm>
          <a:off x="3159600" y="601677"/>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Low Deployment Cost</a:t>
          </a:r>
        </a:p>
      </dsp:txBody>
      <dsp:txXfrm>
        <a:off x="3159600" y="601677"/>
        <a:ext cx="1425599" cy="604800"/>
      </dsp:txXfrm>
    </dsp:sp>
    <dsp:sp modelId="{A5C7A4AB-5943-4B31-BF45-C6B36211A191}">
      <dsp:nvSpPr>
        <dsp:cNvPr id="0" name=""/>
        <dsp:cNvSpPr/>
      </dsp:nvSpPr>
      <dsp:spPr>
        <a:xfrm>
          <a:off x="4833599" y="601677"/>
          <a:ext cx="604800" cy="6048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286614-975F-4165-BBD6-671709ADCCCD}">
      <dsp:nvSpPr>
        <dsp:cNvPr id="0" name=""/>
        <dsp:cNvSpPr/>
      </dsp:nvSpPr>
      <dsp:spPr>
        <a:xfrm>
          <a:off x="4960608" y="728685"/>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9E1AC3-6F9B-47DE-B587-B8529FB0D41E}">
      <dsp:nvSpPr>
        <dsp:cNvPr id="0" name=""/>
        <dsp:cNvSpPr/>
      </dsp:nvSpPr>
      <dsp:spPr>
        <a:xfrm>
          <a:off x="5568000" y="601677"/>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Long Battery Life</a:t>
          </a:r>
        </a:p>
      </dsp:txBody>
      <dsp:txXfrm>
        <a:off x="5568000" y="601677"/>
        <a:ext cx="1425599" cy="604800"/>
      </dsp:txXfrm>
    </dsp:sp>
    <dsp:sp modelId="{20ABAFED-0539-4B5D-B834-99466B128A05}">
      <dsp:nvSpPr>
        <dsp:cNvPr id="0" name=""/>
        <dsp:cNvSpPr/>
      </dsp:nvSpPr>
      <dsp:spPr>
        <a:xfrm>
          <a:off x="16799" y="1700696"/>
          <a:ext cx="604800" cy="6048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E65F4B-4D29-4D51-A170-70A3AAA04315}">
      <dsp:nvSpPr>
        <dsp:cNvPr id="0" name=""/>
        <dsp:cNvSpPr/>
      </dsp:nvSpPr>
      <dsp:spPr>
        <a:xfrm>
          <a:off x="143807" y="1827704"/>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6E3415-19DB-411F-8A86-26E9FBB4F8A1}">
      <dsp:nvSpPr>
        <dsp:cNvPr id="0" name=""/>
        <dsp:cNvSpPr/>
      </dsp:nvSpPr>
      <dsp:spPr>
        <a:xfrm>
          <a:off x="751199" y="1700696"/>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Extended Coverage</a:t>
          </a:r>
        </a:p>
      </dsp:txBody>
      <dsp:txXfrm>
        <a:off x="751199" y="1700696"/>
        <a:ext cx="1425599" cy="604800"/>
      </dsp:txXfrm>
    </dsp:sp>
    <dsp:sp modelId="{46F83F80-1C6B-4FC1-B1C9-70D51E50004E}">
      <dsp:nvSpPr>
        <dsp:cNvPr id="0" name=""/>
        <dsp:cNvSpPr/>
      </dsp:nvSpPr>
      <dsp:spPr>
        <a:xfrm>
          <a:off x="2425199" y="1700696"/>
          <a:ext cx="604800" cy="6048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A7BD8E-2C48-4637-A8C6-E4CC9F6B1381}">
      <dsp:nvSpPr>
        <dsp:cNvPr id="0" name=""/>
        <dsp:cNvSpPr/>
      </dsp:nvSpPr>
      <dsp:spPr>
        <a:xfrm>
          <a:off x="2552208" y="1827704"/>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5DD05F-4C7F-4CE3-BB96-90CACC4B441F}">
      <dsp:nvSpPr>
        <dsp:cNvPr id="0" name=""/>
        <dsp:cNvSpPr/>
      </dsp:nvSpPr>
      <dsp:spPr>
        <a:xfrm>
          <a:off x="3159600" y="1700696"/>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Security and Privacy</a:t>
          </a:r>
        </a:p>
      </dsp:txBody>
      <dsp:txXfrm>
        <a:off x="3159600" y="1700696"/>
        <a:ext cx="1425599" cy="604800"/>
      </dsp:txXfrm>
    </dsp:sp>
    <dsp:sp modelId="{1B407E7A-842C-48E3-A2E0-D2536064BE7E}">
      <dsp:nvSpPr>
        <dsp:cNvPr id="0" name=""/>
        <dsp:cNvSpPr/>
      </dsp:nvSpPr>
      <dsp:spPr>
        <a:xfrm>
          <a:off x="4833599" y="1700696"/>
          <a:ext cx="604800" cy="6048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25BC33-966D-4EAE-AEC1-3B12ACBEDE98}">
      <dsp:nvSpPr>
        <dsp:cNvPr id="0" name=""/>
        <dsp:cNvSpPr/>
      </dsp:nvSpPr>
      <dsp:spPr>
        <a:xfrm>
          <a:off x="4960608" y="1827704"/>
          <a:ext cx="350784" cy="3507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337829-8D25-40C8-8C81-81A823582101}">
      <dsp:nvSpPr>
        <dsp:cNvPr id="0" name=""/>
        <dsp:cNvSpPr/>
      </dsp:nvSpPr>
      <dsp:spPr>
        <a:xfrm>
          <a:off x="5568000" y="1700696"/>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Support for Massive Number of Devices</a:t>
          </a:r>
        </a:p>
      </dsp:txBody>
      <dsp:txXfrm>
        <a:off x="5568000" y="1700696"/>
        <a:ext cx="1425599" cy="604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AE7C2-C9E3-D34E-B096-9292AEB948AE}">
      <dsp:nvSpPr>
        <dsp:cNvPr id="0" name=""/>
        <dsp:cNvSpPr/>
      </dsp:nvSpPr>
      <dsp:spPr>
        <a:xfrm>
          <a:off x="1232" y="1295358"/>
          <a:ext cx="2883806" cy="144190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Complex Solutions to Simple Communication Needs</a:t>
          </a:r>
        </a:p>
      </dsp:txBody>
      <dsp:txXfrm>
        <a:off x="43464" y="1337590"/>
        <a:ext cx="2799342" cy="1357439"/>
      </dsp:txXfrm>
    </dsp:sp>
    <dsp:sp modelId="{4F02862F-A528-DA4D-9807-DBA2B90F1238}">
      <dsp:nvSpPr>
        <dsp:cNvPr id="0" name=""/>
        <dsp:cNvSpPr/>
      </dsp:nvSpPr>
      <dsp:spPr>
        <a:xfrm>
          <a:off x="3605991" y="1295358"/>
          <a:ext cx="2883806" cy="144190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Limitations of Channel- and Session-based Security</a:t>
          </a:r>
        </a:p>
      </dsp:txBody>
      <dsp:txXfrm>
        <a:off x="3648223" y="1337590"/>
        <a:ext cx="2799342" cy="1357439"/>
      </dsp:txXfrm>
    </dsp:sp>
    <dsp:sp modelId="{7C6E079F-AECE-684C-8FB8-1F7A2D4862CC}">
      <dsp:nvSpPr>
        <dsp:cNvPr id="0" name=""/>
        <dsp:cNvSpPr/>
      </dsp:nvSpPr>
      <dsp:spPr>
        <a:xfrm>
          <a:off x="7210749" y="1295358"/>
          <a:ext cx="2883806" cy="144190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Poor Integration of Local Communication</a:t>
          </a:r>
        </a:p>
      </dsp:txBody>
      <dsp:txXfrm>
        <a:off x="7252981" y="1337590"/>
        <a:ext cx="2799342" cy="13574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C3D13-3ADD-1642-98F9-C7EAF9F70B3A}">
      <dsp:nvSpPr>
        <dsp:cNvPr id="0" name=""/>
        <dsp:cNvSpPr/>
      </dsp:nvSpPr>
      <dsp:spPr>
        <a:xfrm>
          <a:off x="0" y="24579"/>
          <a:ext cx="10515600" cy="12331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What makes it complex: communication technology diversity and resource constraints</a:t>
          </a:r>
        </a:p>
      </dsp:txBody>
      <dsp:txXfrm>
        <a:off x="60199" y="84778"/>
        <a:ext cx="10395202" cy="1112781"/>
      </dsp:txXfrm>
    </dsp:sp>
    <dsp:sp modelId="{26B2E088-D8DB-0340-8045-BA448D987299}">
      <dsp:nvSpPr>
        <dsp:cNvPr id="0" name=""/>
        <dsp:cNvSpPr/>
      </dsp:nvSpPr>
      <dsp:spPr>
        <a:xfrm>
          <a:off x="0" y="1347039"/>
          <a:ext cx="10515600" cy="12331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Significant amount of effort expended in current systems to get devices to communicate by using existing protocol suite</a:t>
          </a:r>
        </a:p>
      </dsp:txBody>
      <dsp:txXfrm>
        <a:off x="60199" y="1407238"/>
        <a:ext cx="10395202" cy="1112781"/>
      </dsp:txXfrm>
    </dsp:sp>
    <dsp:sp modelId="{EBA9489A-7880-9A45-9533-C568C0135A68}">
      <dsp:nvSpPr>
        <dsp:cNvPr id="0" name=""/>
        <dsp:cNvSpPr/>
      </dsp:nvSpPr>
      <dsp:spPr>
        <a:xfrm>
          <a:off x="0" y="2580219"/>
          <a:ext cx="10515600"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JUST to communicate not even work with them yet</a:t>
          </a:r>
        </a:p>
      </dsp:txBody>
      <dsp:txXfrm>
        <a:off x="0" y="2580219"/>
        <a:ext cx="10515600" cy="513360"/>
      </dsp:txXfrm>
    </dsp:sp>
    <dsp:sp modelId="{4B35266B-F1BA-194B-B62D-201AB72AF50D}">
      <dsp:nvSpPr>
        <dsp:cNvPr id="0" name=""/>
        <dsp:cNvSpPr/>
      </dsp:nvSpPr>
      <dsp:spPr>
        <a:xfrm>
          <a:off x="0" y="3093579"/>
          <a:ext cx="10515600" cy="12331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Dynamically changing environment</a:t>
          </a:r>
        </a:p>
      </dsp:txBody>
      <dsp:txXfrm>
        <a:off x="60199" y="3153778"/>
        <a:ext cx="10395202" cy="111278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897F71-950D-3943-A115-D622D673C17F}">
      <dsp:nvSpPr>
        <dsp:cNvPr id="0" name=""/>
        <dsp:cNvSpPr/>
      </dsp:nvSpPr>
      <dsp:spPr>
        <a:xfrm>
          <a:off x="0" y="90856"/>
          <a:ext cx="5482281" cy="192406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Security approaches used in common internet applications are not a good fit for IoT</a:t>
          </a:r>
        </a:p>
      </dsp:txBody>
      <dsp:txXfrm>
        <a:off x="93925" y="184781"/>
        <a:ext cx="5294431" cy="1736215"/>
      </dsp:txXfrm>
    </dsp:sp>
    <dsp:sp modelId="{29186A80-4723-7946-B392-89331BC75C3B}">
      <dsp:nvSpPr>
        <dsp:cNvPr id="0" name=""/>
        <dsp:cNvSpPr/>
      </dsp:nvSpPr>
      <dsp:spPr>
        <a:xfrm>
          <a:off x="0" y="2078282"/>
          <a:ext cx="5482281" cy="192406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IoT made up of heterogenous devices, overlapping networks with different administrative domains and intermittent connectivity via multiple communication channels per device</a:t>
          </a:r>
        </a:p>
      </dsp:txBody>
      <dsp:txXfrm>
        <a:off x="93925" y="2172207"/>
        <a:ext cx="5294431" cy="1736215"/>
      </dsp:txXfrm>
    </dsp:sp>
    <dsp:sp modelId="{5F5517D9-4CBE-4C42-B878-98CE488DB9C4}">
      <dsp:nvSpPr>
        <dsp:cNvPr id="0" name=""/>
        <dsp:cNvSpPr/>
      </dsp:nvSpPr>
      <dsp:spPr>
        <a:xfrm>
          <a:off x="0" y="4065707"/>
          <a:ext cx="5482281" cy="192406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Securing channel or session between devices does not tackle how to express identity of a thing beyond address of devices</a:t>
          </a:r>
        </a:p>
      </dsp:txBody>
      <dsp:txXfrm>
        <a:off x="93925" y="4159632"/>
        <a:ext cx="5294431" cy="1736215"/>
      </dsp:txXfrm>
    </dsp:sp>
    <dsp:sp modelId="{A6A8C7B6-29D8-4B48-A203-4A0E795ECA50}">
      <dsp:nvSpPr>
        <dsp:cNvPr id="0" name=""/>
        <dsp:cNvSpPr/>
      </dsp:nvSpPr>
      <dsp:spPr>
        <a:xfrm>
          <a:off x="0" y="5989772"/>
          <a:ext cx="5482281"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062"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solidFill>
                <a:schemeClr val="bg1"/>
              </a:solidFill>
            </a:rPr>
            <a:t>How handle key distribution itself?</a:t>
          </a:r>
        </a:p>
        <a:p>
          <a:pPr marL="171450" lvl="1" indent="-171450" algn="l" defTabSz="755650">
            <a:lnSpc>
              <a:spcPct val="90000"/>
            </a:lnSpc>
            <a:spcBef>
              <a:spcPct val="0"/>
            </a:spcBef>
            <a:spcAft>
              <a:spcPct val="20000"/>
            </a:spcAft>
            <a:buChar char="•"/>
          </a:pPr>
          <a:r>
            <a:rPr lang="en-US" sz="1700" kern="1200" dirty="0">
              <a:solidFill>
                <a:schemeClr val="bg1"/>
              </a:solidFill>
            </a:rPr>
            <a:t>Integrity between communication elements?</a:t>
          </a:r>
        </a:p>
      </dsp:txBody>
      <dsp:txXfrm>
        <a:off x="0" y="5989772"/>
        <a:ext cx="5482281" cy="5920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F8150B-F84B-41E1-AD61-7516C4ED98C0}">
      <dsp:nvSpPr>
        <dsp:cNvPr id="0" name=""/>
        <dsp:cNvSpPr/>
      </dsp:nvSpPr>
      <dsp:spPr>
        <a:xfrm>
          <a:off x="0" y="695"/>
          <a:ext cx="6117335" cy="16272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E013C5-868B-4D89-8B9B-C1614C1EC7B5}">
      <dsp:nvSpPr>
        <dsp:cNvPr id="0" name=""/>
        <dsp:cNvSpPr/>
      </dsp:nvSpPr>
      <dsp:spPr>
        <a:xfrm>
          <a:off x="492238" y="366823"/>
          <a:ext cx="894979" cy="8949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B70F98-570D-49EB-9D65-B529F9FC2BC7}">
      <dsp:nvSpPr>
        <dsp:cNvPr id="0" name=""/>
        <dsp:cNvSpPr/>
      </dsp:nvSpPr>
      <dsp:spPr>
        <a:xfrm>
          <a:off x="1879455" y="695"/>
          <a:ext cx="4237880" cy="1627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16" tIns="172216" rIns="172216" bIns="172216" numCol="1" spcCol="1270" anchor="ctr" anchorCtr="0">
          <a:noAutofit/>
        </a:bodyPr>
        <a:lstStyle/>
        <a:p>
          <a:pPr marL="0" lvl="0" indent="0" algn="l" defTabSz="1111250">
            <a:lnSpc>
              <a:spcPct val="90000"/>
            </a:lnSpc>
            <a:spcBef>
              <a:spcPct val="0"/>
            </a:spcBef>
            <a:spcAft>
              <a:spcPct val="35000"/>
            </a:spcAft>
            <a:buNone/>
          </a:pPr>
          <a:r>
            <a:rPr lang="en-US" sz="2500" kern="1200"/>
            <a:t>Software-Defined Wireless Sensor Network</a:t>
          </a:r>
        </a:p>
      </dsp:txBody>
      <dsp:txXfrm>
        <a:off x="1879455" y="695"/>
        <a:ext cx="4237880" cy="1627234"/>
      </dsp:txXfrm>
    </dsp:sp>
    <dsp:sp modelId="{A691423E-2A2B-4A2D-B3BB-0F89EE4A9278}">
      <dsp:nvSpPr>
        <dsp:cNvPr id="0" name=""/>
        <dsp:cNvSpPr/>
      </dsp:nvSpPr>
      <dsp:spPr>
        <a:xfrm>
          <a:off x="0" y="2034738"/>
          <a:ext cx="6117335" cy="16272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865797-726C-4E84-BB68-6CEA4AD6D6C1}">
      <dsp:nvSpPr>
        <dsp:cNvPr id="0" name=""/>
        <dsp:cNvSpPr/>
      </dsp:nvSpPr>
      <dsp:spPr>
        <a:xfrm>
          <a:off x="492238" y="2400866"/>
          <a:ext cx="894979" cy="8949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8584B5-1C45-4D96-9A1B-54520064442F}">
      <dsp:nvSpPr>
        <dsp:cNvPr id="0" name=""/>
        <dsp:cNvSpPr/>
      </dsp:nvSpPr>
      <dsp:spPr>
        <a:xfrm>
          <a:off x="1879455" y="2034738"/>
          <a:ext cx="4237880" cy="1627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16" tIns="172216" rIns="172216" bIns="172216" numCol="1" spcCol="1270" anchor="ctr" anchorCtr="0">
          <a:noAutofit/>
        </a:bodyPr>
        <a:lstStyle/>
        <a:p>
          <a:pPr marL="0" lvl="0" indent="0" algn="l" defTabSz="1111250">
            <a:lnSpc>
              <a:spcPct val="90000"/>
            </a:lnSpc>
            <a:spcBef>
              <a:spcPct val="0"/>
            </a:spcBef>
            <a:spcAft>
              <a:spcPct val="35000"/>
            </a:spcAft>
            <a:buNone/>
          </a:pPr>
          <a:r>
            <a:rPr lang="en-US" sz="2500" kern="1200"/>
            <a:t>Network Function Virtualization</a:t>
          </a:r>
        </a:p>
      </dsp:txBody>
      <dsp:txXfrm>
        <a:off x="1879455" y="2034738"/>
        <a:ext cx="4237880" cy="1627234"/>
      </dsp:txXfrm>
    </dsp:sp>
    <dsp:sp modelId="{34A460F9-4FE1-4AC8-B056-768F6DA45147}">
      <dsp:nvSpPr>
        <dsp:cNvPr id="0" name=""/>
        <dsp:cNvSpPr/>
      </dsp:nvSpPr>
      <dsp:spPr>
        <a:xfrm>
          <a:off x="0" y="4068781"/>
          <a:ext cx="6117335" cy="16272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41D6E4-C0BF-48BD-861B-B97DF6AB330F}">
      <dsp:nvSpPr>
        <dsp:cNvPr id="0" name=""/>
        <dsp:cNvSpPr/>
      </dsp:nvSpPr>
      <dsp:spPr>
        <a:xfrm>
          <a:off x="492238" y="4434909"/>
          <a:ext cx="894979" cy="8949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009864-D636-44A4-9C9B-60DB48FE64CA}">
      <dsp:nvSpPr>
        <dsp:cNvPr id="0" name=""/>
        <dsp:cNvSpPr/>
      </dsp:nvSpPr>
      <dsp:spPr>
        <a:xfrm>
          <a:off x="1879455" y="4068781"/>
          <a:ext cx="4237880" cy="1627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16" tIns="172216" rIns="172216" bIns="172216" numCol="1" spcCol="1270" anchor="ctr" anchorCtr="0">
          <a:noAutofit/>
        </a:bodyPr>
        <a:lstStyle/>
        <a:p>
          <a:pPr marL="0" lvl="0" indent="0" algn="l" defTabSz="1111250">
            <a:lnSpc>
              <a:spcPct val="90000"/>
            </a:lnSpc>
            <a:spcBef>
              <a:spcPct val="0"/>
            </a:spcBef>
            <a:spcAft>
              <a:spcPct val="35000"/>
            </a:spcAft>
            <a:buNone/>
          </a:pPr>
          <a:r>
            <a:rPr lang="en-US" sz="2500" kern="1200"/>
            <a:t>Cognitive Radio Networks</a:t>
          </a:r>
        </a:p>
      </dsp:txBody>
      <dsp:txXfrm>
        <a:off x="1879455" y="4068781"/>
        <a:ext cx="4237880" cy="162723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F203D-F4EE-484E-8CA0-B257848653CB}" type="datetimeFigureOut">
              <a:rPr lang="en-US" smtClean="0"/>
              <a:t>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13AE92-0662-FA42-886E-816AD525F1C0}" type="slidenum">
              <a:rPr lang="en-US" smtClean="0"/>
              <a:t>‹#›</a:t>
            </a:fld>
            <a:endParaRPr lang="en-US"/>
          </a:p>
        </p:txBody>
      </p:sp>
    </p:spTree>
    <p:extLst>
      <p:ext uri="{BB962C8B-B14F-4D97-AF65-F5344CB8AC3E}">
        <p14:creationId xmlns:p14="http://schemas.microsoft.com/office/powerpoint/2010/main" val="1203227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 real-time parking management,</a:t>
            </a:r>
          </a:p>
          <a:p>
            <a:r>
              <a:rPr lang="en-US" dirty="0"/>
              <a:t>speed alerts, electronic toll collection,</a:t>
            </a:r>
          </a:p>
          <a:p>
            <a:r>
              <a:rPr lang="en-US" dirty="0"/>
              <a:t>RFID radio waves to identify people for automated ticketing (far away car, not in sight)</a:t>
            </a:r>
          </a:p>
          <a:p>
            <a:r>
              <a:rPr lang="en-US" dirty="0"/>
              <a:t>on board unit for toll purposes</a:t>
            </a:r>
          </a:p>
        </p:txBody>
      </p:sp>
      <p:sp>
        <p:nvSpPr>
          <p:cNvPr id="4" name="Slide Number Placeholder 3"/>
          <p:cNvSpPr>
            <a:spLocks noGrp="1"/>
          </p:cNvSpPr>
          <p:nvPr>
            <p:ph type="sldNum" sz="quarter" idx="5"/>
          </p:nvPr>
        </p:nvSpPr>
        <p:spPr/>
        <p:txBody>
          <a:bodyPr/>
          <a:lstStyle/>
          <a:p>
            <a:fld id="{4513AE92-0662-FA42-886E-816AD525F1C0}" type="slidenum">
              <a:rPr lang="en-US" smtClean="0"/>
              <a:t>7</a:t>
            </a:fld>
            <a:endParaRPr lang="en-US"/>
          </a:p>
        </p:txBody>
      </p:sp>
    </p:spTree>
    <p:extLst>
      <p:ext uri="{BB962C8B-B14F-4D97-AF65-F5344CB8AC3E}">
        <p14:creationId xmlns:p14="http://schemas.microsoft.com/office/powerpoint/2010/main" val="912112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service </a:t>
            </a:r>
            <a:r>
              <a:rPr lang="en-US" dirty="0" err="1"/>
              <a:t>requrirements</a:t>
            </a:r>
            <a:r>
              <a:rPr lang="en-US" dirty="0"/>
              <a:t>, based on wearable things, low latency, high versatility,  scalability, efficiently enabling Massive to </a:t>
            </a:r>
            <a:r>
              <a:rPr lang="en-US" dirty="0" err="1"/>
              <a:t>Cirtical</a:t>
            </a:r>
            <a:r>
              <a:rPr lang="en-US" dirty="0"/>
              <a:t> IoT applications</a:t>
            </a:r>
          </a:p>
          <a:p>
            <a:r>
              <a:rPr lang="en-US" dirty="0"/>
              <a:t>However conventional network structures is outdated to support these features for IOT architecture, network ever changing, current don’t enable ever-growing network technologies</a:t>
            </a:r>
          </a:p>
        </p:txBody>
      </p:sp>
      <p:sp>
        <p:nvSpPr>
          <p:cNvPr id="4" name="Slide Number Placeholder 3"/>
          <p:cNvSpPr>
            <a:spLocks noGrp="1"/>
          </p:cNvSpPr>
          <p:nvPr>
            <p:ph type="sldNum" sz="quarter" idx="5"/>
          </p:nvPr>
        </p:nvSpPr>
        <p:spPr/>
        <p:txBody>
          <a:bodyPr/>
          <a:lstStyle/>
          <a:p>
            <a:fld id="{4513AE92-0662-FA42-886E-816AD525F1C0}" type="slidenum">
              <a:rPr lang="en-US" smtClean="0"/>
              <a:t>28</a:t>
            </a:fld>
            <a:endParaRPr lang="en-US"/>
          </a:p>
        </p:txBody>
      </p:sp>
    </p:spTree>
    <p:extLst>
      <p:ext uri="{BB962C8B-B14F-4D97-AF65-F5344CB8AC3E}">
        <p14:creationId xmlns:p14="http://schemas.microsoft.com/office/powerpoint/2010/main" val="3140085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13AE92-0662-FA42-886E-816AD525F1C0}" type="slidenum">
              <a:rPr lang="en-US" smtClean="0"/>
              <a:t>41</a:t>
            </a:fld>
            <a:endParaRPr lang="en-US"/>
          </a:p>
        </p:txBody>
      </p:sp>
    </p:spTree>
    <p:extLst>
      <p:ext uri="{BB962C8B-B14F-4D97-AF65-F5344CB8AC3E}">
        <p14:creationId xmlns:p14="http://schemas.microsoft.com/office/powerpoint/2010/main" val="879023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13AE92-0662-FA42-886E-816AD525F1C0}" type="slidenum">
              <a:rPr lang="en-US" smtClean="0"/>
              <a:t>42</a:t>
            </a:fld>
            <a:endParaRPr lang="en-US"/>
          </a:p>
        </p:txBody>
      </p:sp>
    </p:spTree>
    <p:extLst>
      <p:ext uri="{BB962C8B-B14F-4D97-AF65-F5344CB8AC3E}">
        <p14:creationId xmlns:p14="http://schemas.microsoft.com/office/powerpoint/2010/main" val="3290239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SCADA systems</a:t>
            </a:r>
          </a:p>
          <a:p>
            <a:r>
              <a:rPr lang="en-US" dirty="0"/>
              <a:t>EX: </a:t>
            </a:r>
          </a:p>
        </p:txBody>
      </p:sp>
      <p:sp>
        <p:nvSpPr>
          <p:cNvPr id="4" name="Slide Number Placeholder 3"/>
          <p:cNvSpPr>
            <a:spLocks noGrp="1"/>
          </p:cNvSpPr>
          <p:nvPr>
            <p:ph type="sldNum" sz="quarter" idx="5"/>
          </p:nvPr>
        </p:nvSpPr>
        <p:spPr/>
        <p:txBody>
          <a:bodyPr/>
          <a:lstStyle/>
          <a:p>
            <a:fld id="{4513AE92-0662-FA42-886E-816AD525F1C0}" type="slidenum">
              <a:rPr lang="en-US" smtClean="0"/>
              <a:t>8</a:t>
            </a:fld>
            <a:endParaRPr lang="en-US"/>
          </a:p>
        </p:txBody>
      </p:sp>
    </p:spTree>
    <p:extLst>
      <p:ext uri="{BB962C8B-B14F-4D97-AF65-F5344CB8AC3E}">
        <p14:creationId xmlns:p14="http://schemas.microsoft.com/office/powerpoint/2010/main" val="176488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Wear RFID badge</a:t>
            </a:r>
          </a:p>
          <a:p>
            <a:r>
              <a:rPr lang="en-US" dirty="0"/>
              <a:t>Hand wash stations every point have RFID  reader, every time washed reader records users identity and length of stay in front of reader</a:t>
            </a:r>
          </a:p>
        </p:txBody>
      </p:sp>
      <p:sp>
        <p:nvSpPr>
          <p:cNvPr id="4" name="Slide Number Placeholder 3"/>
          <p:cNvSpPr>
            <a:spLocks noGrp="1"/>
          </p:cNvSpPr>
          <p:nvPr>
            <p:ph type="sldNum" sz="quarter" idx="5"/>
          </p:nvPr>
        </p:nvSpPr>
        <p:spPr/>
        <p:txBody>
          <a:bodyPr/>
          <a:lstStyle/>
          <a:p>
            <a:fld id="{4513AE92-0662-FA42-886E-816AD525F1C0}" type="slidenum">
              <a:rPr lang="en-US" smtClean="0"/>
              <a:t>9</a:t>
            </a:fld>
            <a:endParaRPr lang="en-US"/>
          </a:p>
        </p:txBody>
      </p:sp>
    </p:spTree>
    <p:extLst>
      <p:ext uri="{BB962C8B-B14F-4D97-AF65-F5344CB8AC3E}">
        <p14:creationId xmlns:p14="http://schemas.microsoft.com/office/powerpoint/2010/main" val="848840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Differences in requirements</a:t>
            </a:r>
          </a:p>
          <a:p>
            <a:r>
              <a:rPr lang="en-US" dirty="0"/>
              <a:t>IoT compromises diverse set of applications with varying requirements</a:t>
            </a:r>
          </a:p>
          <a:p>
            <a:r>
              <a:rPr lang="en-US" dirty="0"/>
              <a:t>Delay tolerant applications but also some that require low latency and high reliability</a:t>
            </a:r>
          </a:p>
          <a:p>
            <a:r>
              <a:rPr lang="en-US" dirty="0"/>
              <a:t>So heterogenous</a:t>
            </a:r>
          </a:p>
          <a:p>
            <a:r>
              <a:rPr lang="en-US" dirty="0"/>
              <a:t>Different applications require different reporting intervals</a:t>
            </a:r>
          </a:p>
          <a:p>
            <a:r>
              <a:rPr lang="en-US" dirty="0"/>
              <a:t>Like alarms in homes update interval much higher than smart cities where only daily uploads</a:t>
            </a:r>
          </a:p>
        </p:txBody>
      </p:sp>
      <p:sp>
        <p:nvSpPr>
          <p:cNvPr id="4" name="Slide Number Placeholder 3"/>
          <p:cNvSpPr>
            <a:spLocks noGrp="1"/>
          </p:cNvSpPr>
          <p:nvPr>
            <p:ph type="sldNum" sz="quarter" idx="5"/>
          </p:nvPr>
        </p:nvSpPr>
        <p:spPr/>
        <p:txBody>
          <a:bodyPr/>
          <a:lstStyle/>
          <a:p>
            <a:fld id="{4513AE92-0662-FA42-886E-816AD525F1C0}" type="slidenum">
              <a:rPr lang="en-US" smtClean="0"/>
              <a:t>10</a:t>
            </a:fld>
            <a:endParaRPr lang="en-US"/>
          </a:p>
        </p:txBody>
      </p:sp>
    </p:spTree>
    <p:extLst>
      <p:ext uri="{BB962C8B-B14F-4D97-AF65-F5344CB8AC3E}">
        <p14:creationId xmlns:p14="http://schemas.microsoft.com/office/powerpoint/2010/main" val="1089749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13AE92-0662-FA42-886E-816AD525F1C0}" type="slidenum">
              <a:rPr lang="en-US" smtClean="0"/>
              <a:t>12</a:t>
            </a:fld>
            <a:endParaRPr lang="en-US"/>
          </a:p>
        </p:txBody>
      </p:sp>
    </p:spTree>
    <p:extLst>
      <p:ext uri="{BB962C8B-B14F-4D97-AF65-F5344CB8AC3E}">
        <p14:creationId xmlns:p14="http://schemas.microsoft.com/office/powerpoint/2010/main" val="1215734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Considering massive deployment of these services including low device cost……</a:t>
            </a:r>
          </a:p>
        </p:txBody>
      </p:sp>
      <p:sp>
        <p:nvSpPr>
          <p:cNvPr id="4" name="Slide Number Placeholder 3"/>
          <p:cNvSpPr>
            <a:spLocks noGrp="1"/>
          </p:cNvSpPr>
          <p:nvPr>
            <p:ph type="sldNum" sz="quarter" idx="5"/>
          </p:nvPr>
        </p:nvSpPr>
        <p:spPr/>
        <p:txBody>
          <a:bodyPr/>
          <a:lstStyle/>
          <a:p>
            <a:fld id="{4513AE92-0662-FA42-886E-816AD525F1C0}" type="slidenum">
              <a:rPr lang="en-US" smtClean="0"/>
              <a:t>17</a:t>
            </a:fld>
            <a:endParaRPr lang="en-US"/>
          </a:p>
        </p:txBody>
      </p:sp>
    </p:spTree>
    <p:extLst>
      <p:ext uri="{BB962C8B-B14F-4D97-AF65-F5344CB8AC3E}">
        <p14:creationId xmlns:p14="http://schemas.microsoft.com/office/powerpoint/2010/main" val="604566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features of currently prominent technologies for IoT and </a:t>
            </a:r>
            <a:r>
              <a:rPr lang="en-US" dirty="0" err="1"/>
              <a:t>catergorizes</a:t>
            </a:r>
            <a:r>
              <a:rPr lang="en-US" dirty="0"/>
              <a:t> into long-range networks and short-range networks and cellular technology</a:t>
            </a:r>
          </a:p>
          <a:p>
            <a:r>
              <a:rPr lang="en-US" dirty="0"/>
              <a:t>Long range networks support low-power and low-range connectivity solution for IoT applications</a:t>
            </a:r>
          </a:p>
        </p:txBody>
      </p:sp>
      <p:sp>
        <p:nvSpPr>
          <p:cNvPr id="4" name="Slide Number Placeholder 3"/>
          <p:cNvSpPr>
            <a:spLocks noGrp="1"/>
          </p:cNvSpPr>
          <p:nvPr>
            <p:ph type="sldNum" sz="quarter" idx="5"/>
          </p:nvPr>
        </p:nvSpPr>
        <p:spPr/>
        <p:txBody>
          <a:bodyPr/>
          <a:lstStyle/>
          <a:p>
            <a:fld id="{4513AE92-0662-FA42-886E-816AD525F1C0}" type="slidenum">
              <a:rPr lang="en-US" smtClean="0"/>
              <a:t>22</a:t>
            </a:fld>
            <a:endParaRPr lang="en-US"/>
          </a:p>
        </p:txBody>
      </p:sp>
    </p:spTree>
    <p:extLst>
      <p:ext uri="{BB962C8B-B14F-4D97-AF65-F5344CB8AC3E}">
        <p14:creationId xmlns:p14="http://schemas.microsoft.com/office/powerpoint/2010/main" val="4068274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Viable and best fit for for consumer use cases of IoT, may not be able to support for civic, industrial, and other related IoT applications for which demands are beyond capacity of their characteristic feature</a:t>
            </a:r>
          </a:p>
          <a:p>
            <a:r>
              <a:rPr lang="en-US" dirty="0"/>
              <a:t>Data rate: speed of data transfer through a channel, data rate dependent on bandwidth; higher </a:t>
            </a:r>
            <a:r>
              <a:rPr lang="en-US" dirty="0" err="1"/>
              <a:t>bandwitdth</a:t>
            </a:r>
            <a:r>
              <a:rPr lang="en-US" dirty="0"/>
              <a:t> higher throughput, bigger is faster but tradeoff with range; higher more interference</a:t>
            </a:r>
          </a:p>
        </p:txBody>
      </p:sp>
      <p:sp>
        <p:nvSpPr>
          <p:cNvPr id="4" name="Slide Number Placeholder 3"/>
          <p:cNvSpPr>
            <a:spLocks noGrp="1"/>
          </p:cNvSpPr>
          <p:nvPr>
            <p:ph type="sldNum" sz="quarter" idx="5"/>
          </p:nvPr>
        </p:nvSpPr>
        <p:spPr/>
        <p:txBody>
          <a:bodyPr/>
          <a:lstStyle/>
          <a:p>
            <a:fld id="{4513AE92-0662-FA42-886E-816AD525F1C0}" type="slidenum">
              <a:rPr lang="en-US" smtClean="0"/>
              <a:t>24</a:t>
            </a:fld>
            <a:endParaRPr lang="en-US"/>
          </a:p>
        </p:txBody>
      </p:sp>
    </p:spTree>
    <p:extLst>
      <p:ext uri="{BB962C8B-B14F-4D97-AF65-F5344CB8AC3E}">
        <p14:creationId xmlns:p14="http://schemas.microsoft.com/office/powerpoint/2010/main" val="477258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Vending Machines, Smart Metering, </a:t>
            </a:r>
            <a:r>
              <a:rPr lang="en-US" dirty="0" err="1"/>
              <a:t>Automatotive</a:t>
            </a:r>
            <a:r>
              <a:rPr lang="en-US" dirty="0"/>
              <a:t> Systems, smart home are provided by cellular technology</a:t>
            </a:r>
          </a:p>
        </p:txBody>
      </p:sp>
      <p:sp>
        <p:nvSpPr>
          <p:cNvPr id="4" name="Slide Number Placeholder 3"/>
          <p:cNvSpPr>
            <a:spLocks noGrp="1"/>
          </p:cNvSpPr>
          <p:nvPr>
            <p:ph type="sldNum" sz="quarter" idx="5"/>
          </p:nvPr>
        </p:nvSpPr>
        <p:spPr/>
        <p:txBody>
          <a:bodyPr/>
          <a:lstStyle/>
          <a:p>
            <a:fld id="{4513AE92-0662-FA42-886E-816AD525F1C0}" type="slidenum">
              <a:rPr lang="en-US" smtClean="0"/>
              <a:t>27</a:t>
            </a:fld>
            <a:endParaRPr lang="en-US"/>
          </a:p>
        </p:txBody>
      </p:sp>
    </p:spTree>
    <p:extLst>
      <p:ext uri="{BB962C8B-B14F-4D97-AF65-F5344CB8AC3E}">
        <p14:creationId xmlns:p14="http://schemas.microsoft.com/office/powerpoint/2010/main" val="12277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47C9F-144C-B245-B49C-E308019C0F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058933-1A96-1240-AD9C-9D0328AED7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22B74E-43EA-DD45-ADA3-16609DA653CA}"/>
              </a:ext>
            </a:extLst>
          </p:cNvPr>
          <p:cNvSpPr>
            <a:spLocks noGrp="1"/>
          </p:cNvSpPr>
          <p:nvPr>
            <p:ph type="dt" sz="half" idx="10"/>
          </p:nvPr>
        </p:nvSpPr>
        <p:spPr/>
        <p:txBody>
          <a:bodyPr/>
          <a:lstStyle/>
          <a:p>
            <a:fld id="{21B6C4DC-2BF1-6447-A962-B41AB320A647}" type="datetimeFigureOut">
              <a:rPr lang="en-US" smtClean="0"/>
              <a:t>10/20/21</a:t>
            </a:fld>
            <a:endParaRPr lang="en-US"/>
          </a:p>
        </p:txBody>
      </p:sp>
      <p:sp>
        <p:nvSpPr>
          <p:cNvPr id="5" name="Footer Placeholder 4">
            <a:extLst>
              <a:ext uri="{FF2B5EF4-FFF2-40B4-BE49-F238E27FC236}">
                <a16:creationId xmlns:a16="http://schemas.microsoft.com/office/drawing/2014/main" id="{5E292E23-8C51-C347-81AF-8D3055772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93730F-202C-6547-9D17-A7FB09250C91}"/>
              </a:ext>
            </a:extLst>
          </p:cNvPr>
          <p:cNvSpPr>
            <a:spLocks noGrp="1"/>
          </p:cNvSpPr>
          <p:nvPr>
            <p:ph type="sldNum" sz="quarter" idx="12"/>
          </p:nvPr>
        </p:nvSpPr>
        <p:spPr/>
        <p:txBody>
          <a:bodyPr/>
          <a:lstStyle/>
          <a:p>
            <a:fld id="{D9EEB474-74C0-E645-84A3-85846BC537FA}" type="slidenum">
              <a:rPr lang="en-US" smtClean="0"/>
              <a:t>‹#›</a:t>
            </a:fld>
            <a:endParaRPr lang="en-US"/>
          </a:p>
        </p:txBody>
      </p:sp>
    </p:spTree>
    <p:extLst>
      <p:ext uri="{BB962C8B-B14F-4D97-AF65-F5344CB8AC3E}">
        <p14:creationId xmlns:p14="http://schemas.microsoft.com/office/powerpoint/2010/main" val="1325561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0B103-DDE0-104C-A1E8-4A34EB0B4A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D1CB9B-4B96-1448-82B5-0A87F0462A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13C5C-0F00-1745-9423-2EC1D5362EE7}"/>
              </a:ext>
            </a:extLst>
          </p:cNvPr>
          <p:cNvSpPr>
            <a:spLocks noGrp="1"/>
          </p:cNvSpPr>
          <p:nvPr>
            <p:ph type="dt" sz="half" idx="10"/>
          </p:nvPr>
        </p:nvSpPr>
        <p:spPr/>
        <p:txBody>
          <a:bodyPr/>
          <a:lstStyle/>
          <a:p>
            <a:fld id="{21B6C4DC-2BF1-6447-A962-B41AB320A647}" type="datetimeFigureOut">
              <a:rPr lang="en-US" smtClean="0"/>
              <a:t>10/20/21</a:t>
            </a:fld>
            <a:endParaRPr lang="en-US"/>
          </a:p>
        </p:txBody>
      </p:sp>
      <p:sp>
        <p:nvSpPr>
          <p:cNvPr id="5" name="Footer Placeholder 4">
            <a:extLst>
              <a:ext uri="{FF2B5EF4-FFF2-40B4-BE49-F238E27FC236}">
                <a16:creationId xmlns:a16="http://schemas.microsoft.com/office/drawing/2014/main" id="{70485900-F703-7742-85EF-BF9BEEC17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B31129-3BBD-854B-8228-063AA655E023}"/>
              </a:ext>
            </a:extLst>
          </p:cNvPr>
          <p:cNvSpPr>
            <a:spLocks noGrp="1"/>
          </p:cNvSpPr>
          <p:nvPr>
            <p:ph type="sldNum" sz="quarter" idx="12"/>
          </p:nvPr>
        </p:nvSpPr>
        <p:spPr/>
        <p:txBody>
          <a:bodyPr/>
          <a:lstStyle/>
          <a:p>
            <a:fld id="{D9EEB474-74C0-E645-84A3-85846BC537FA}" type="slidenum">
              <a:rPr lang="en-US" smtClean="0"/>
              <a:t>‹#›</a:t>
            </a:fld>
            <a:endParaRPr lang="en-US"/>
          </a:p>
        </p:txBody>
      </p:sp>
    </p:spTree>
    <p:extLst>
      <p:ext uri="{BB962C8B-B14F-4D97-AF65-F5344CB8AC3E}">
        <p14:creationId xmlns:p14="http://schemas.microsoft.com/office/powerpoint/2010/main" val="552891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7646BA-75C6-8847-8301-E430173C9A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09C1D9-CBE3-5345-9273-CE4D4CBA6D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76D0D6-FD09-254F-8356-7077A813AD66}"/>
              </a:ext>
            </a:extLst>
          </p:cNvPr>
          <p:cNvSpPr>
            <a:spLocks noGrp="1"/>
          </p:cNvSpPr>
          <p:nvPr>
            <p:ph type="dt" sz="half" idx="10"/>
          </p:nvPr>
        </p:nvSpPr>
        <p:spPr/>
        <p:txBody>
          <a:bodyPr/>
          <a:lstStyle/>
          <a:p>
            <a:fld id="{21B6C4DC-2BF1-6447-A962-B41AB320A647}" type="datetimeFigureOut">
              <a:rPr lang="en-US" smtClean="0"/>
              <a:t>10/20/21</a:t>
            </a:fld>
            <a:endParaRPr lang="en-US"/>
          </a:p>
        </p:txBody>
      </p:sp>
      <p:sp>
        <p:nvSpPr>
          <p:cNvPr id="5" name="Footer Placeholder 4">
            <a:extLst>
              <a:ext uri="{FF2B5EF4-FFF2-40B4-BE49-F238E27FC236}">
                <a16:creationId xmlns:a16="http://schemas.microsoft.com/office/drawing/2014/main" id="{B091B2CB-F263-E242-B834-03CA0629FF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A49DE-0B54-3242-9960-851391B6444D}"/>
              </a:ext>
            </a:extLst>
          </p:cNvPr>
          <p:cNvSpPr>
            <a:spLocks noGrp="1"/>
          </p:cNvSpPr>
          <p:nvPr>
            <p:ph type="sldNum" sz="quarter" idx="12"/>
          </p:nvPr>
        </p:nvSpPr>
        <p:spPr/>
        <p:txBody>
          <a:bodyPr/>
          <a:lstStyle/>
          <a:p>
            <a:fld id="{D9EEB474-74C0-E645-84A3-85846BC537FA}" type="slidenum">
              <a:rPr lang="en-US" smtClean="0"/>
              <a:t>‹#›</a:t>
            </a:fld>
            <a:endParaRPr lang="en-US"/>
          </a:p>
        </p:txBody>
      </p:sp>
    </p:spTree>
    <p:extLst>
      <p:ext uri="{BB962C8B-B14F-4D97-AF65-F5344CB8AC3E}">
        <p14:creationId xmlns:p14="http://schemas.microsoft.com/office/powerpoint/2010/main" val="1594029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F5B43-BA3C-D640-8643-60B5046702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B52145-29EB-1941-86F6-D0A4C6A6F3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6EB765-C8B2-DC43-8404-AE053E12ACBE}"/>
              </a:ext>
            </a:extLst>
          </p:cNvPr>
          <p:cNvSpPr>
            <a:spLocks noGrp="1"/>
          </p:cNvSpPr>
          <p:nvPr>
            <p:ph type="dt" sz="half" idx="10"/>
          </p:nvPr>
        </p:nvSpPr>
        <p:spPr/>
        <p:txBody>
          <a:bodyPr/>
          <a:lstStyle/>
          <a:p>
            <a:fld id="{21B6C4DC-2BF1-6447-A962-B41AB320A647}" type="datetimeFigureOut">
              <a:rPr lang="en-US" smtClean="0"/>
              <a:t>10/20/21</a:t>
            </a:fld>
            <a:endParaRPr lang="en-US"/>
          </a:p>
        </p:txBody>
      </p:sp>
      <p:sp>
        <p:nvSpPr>
          <p:cNvPr id="5" name="Footer Placeholder 4">
            <a:extLst>
              <a:ext uri="{FF2B5EF4-FFF2-40B4-BE49-F238E27FC236}">
                <a16:creationId xmlns:a16="http://schemas.microsoft.com/office/drawing/2014/main" id="{20EC083D-4775-954F-857F-43904C9053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2A7E5A-302A-B843-AA55-6BF4B2441CE8}"/>
              </a:ext>
            </a:extLst>
          </p:cNvPr>
          <p:cNvSpPr>
            <a:spLocks noGrp="1"/>
          </p:cNvSpPr>
          <p:nvPr>
            <p:ph type="sldNum" sz="quarter" idx="12"/>
          </p:nvPr>
        </p:nvSpPr>
        <p:spPr/>
        <p:txBody>
          <a:bodyPr/>
          <a:lstStyle/>
          <a:p>
            <a:fld id="{D9EEB474-74C0-E645-84A3-85846BC537FA}" type="slidenum">
              <a:rPr lang="en-US" smtClean="0"/>
              <a:t>‹#›</a:t>
            </a:fld>
            <a:endParaRPr lang="en-US"/>
          </a:p>
        </p:txBody>
      </p:sp>
    </p:spTree>
    <p:extLst>
      <p:ext uri="{BB962C8B-B14F-4D97-AF65-F5344CB8AC3E}">
        <p14:creationId xmlns:p14="http://schemas.microsoft.com/office/powerpoint/2010/main" val="1545263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6EFC-EA79-FA40-A587-D4E3BA4F1D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9E4B41-1B05-FA4F-9FAE-960743B4E4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00777A-4F9A-3848-8778-3BAC00517AC2}"/>
              </a:ext>
            </a:extLst>
          </p:cNvPr>
          <p:cNvSpPr>
            <a:spLocks noGrp="1"/>
          </p:cNvSpPr>
          <p:nvPr>
            <p:ph type="dt" sz="half" idx="10"/>
          </p:nvPr>
        </p:nvSpPr>
        <p:spPr/>
        <p:txBody>
          <a:bodyPr/>
          <a:lstStyle/>
          <a:p>
            <a:fld id="{21B6C4DC-2BF1-6447-A962-B41AB320A647}" type="datetimeFigureOut">
              <a:rPr lang="en-US" smtClean="0"/>
              <a:t>10/20/21</a:t>
            </a:fld>
            <a:endParaRPr lang="en-US"/>
          </a:p>
        </p:txBody>
      </p:sp>
      <p:sp>
        <p:nvSpPr>
          <p:cNvPr id="5" name="Footer Placeholder 4">
            <a:extLst>
              <a:ext uri="{FF2B5EF4-FFF2-40B4-BE49-F238E27FC236}">
                <a16:creationId xmlns:a16="http://schemas.microsoft.com/office/drawing/2014/main" id="{5ED0B193-716C-5447-8214-C4B6C39B31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E286B6-C496-CC46-A0CA-904366A10702}"/>
              </a:ext>
            </a:extLst>
          </p:cNvPr>
          <p:cNvSpPr>
            <a:spLocks noGrp="1"/>
          </p:cNvSpPr>
          <p:nvPr>
            <p:ph type="sldNum" sz="quarter" idx="12"/>
          </p:nvPr>
        </p:nvSpPr>
        <p:spPr/>
        <p:txBody>
          <a:bodyPr/>
          <a:lstStyle/>
          <a:p>
            <a:fld id="{D9EEB474-74C0-E645-84A3-85846BC537FA}" type="slidenum">
              <a:rPr lang="en-US" smtClean="0"/>
              <a:t>‹#›</a:t>
            </a:fld>
            <a:endParaRPr lang="en-US"/>
          </a:p>
        </p:txBody>
      </p:sp>
    </p:spTree>
    <p:extLst>
      <p:ext uri="{BB962C8B-B14F-4D97-AF65-F5344CB8AC3E}">
        <p14:creationId xmlns:p14="http://schemas.microsoft.com/office/powerpoint/2010/main" val="2366534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328E-48E7-DE43-9D05-635CC06591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DEB186-4739-4449-A321-E44924DB8A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A0371F-BD14-E646-A364-625881E9B1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3CB1B8-3EE6-4143-90C6-AE3CEB2C5123}"/>
              </a:ext>
            </a:extLst>
          </p:cNvPr>
          <p:cNvSpPr>
            <a:spLocks noGrp="1"/>
          </p:cNvSpPr>
          <p:nvPr>
            <p:ph type="dt" sz="half" idx="10"/>
          </p:nvPr>
        </p:nvSpPr>
        <p:spPr/>
        <p:txBody>
          <a:bodyPr/>
          <a:lstStyle/>
          <a:p>
            <a:fld id="{21B6C4DC-2BF1-6447-A962-B41AB320A647}" type="datetimeFigureOut">
              <a:rPr lang="en-US" smtClean="0"/>
              <a:t>10/20/21</a:t>
            </a:fld>
            <a:endParaRPr lang="en-US"/>
          </a:p>
        </p:txBody>
      </p:sp>
      <p:sp>
        <p:nvSpPr>
          <p:cNvPr id="6" name="Footer Placeholder 5">
            <a:extLst>
              <a:ext uri="{FF2B5EF4-FFF2-40B4-BE49-F238E27FC236}">
                <a16:creationId xmlns:a16="http://schemas.microsoft.com/office/drawing/2014/main" id="{A4B0B809-E012-BB46-A9FB-D120AAB988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2F43F2-DFDE-384B-B71B-0D31DB6745F6}"/>
              </a:ext>
            </a:extLst>
          </p:cNvPr>
          <p:cNvSpPr>
            <a:spLocks noGrp="1"/>
          </p:cNvSpPr>
          <p:nvPr>
            <p:ph type="sldNum" sz="quarter" idx="12"/>
          </p:nvPr>
        </p:nvSpPr>
        <p:spPr/>
        <p:txBody>
          <a:bodyPr/>
          <a:lstStyle/>
          <a:p>
            <a:fld id="{D9EEB474-74C0-E645-84A3-85846BC537FA}" type="slidenum">
              <a:rPr lang="en-US" smtClean="0"/>
              <a:t>‹#›</a:t>
            </a:fld>
            <a:endParaRPr lang="en-US"/>
          </a:p>
        </p:txBody>
      </p:sp>
    </p:spTree>
    <p:extLst>
      <p:ext uri="{BB962C8B-B14F-4D97-AF65-F5344CB8AC3E}">
        <p14:creationId xmlns:p14="http://schemas.microsoft.com/office/powerpoint/2010/main" val="1065367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5ED37-98DB-E246-B858-E6C2AACDD9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611ABE-FCFA-A943-B33A-552A6A0DBD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D7FD57-6377-1348-A53F-2C74F09022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B51E46-42F4-2843-9DC7-3F65C80944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705A1C-F7FD-DD42-9C30-75BD5C721F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87E05E-6BC3-904D-AD8A-442703BA58FF}"/>
              </a:ext>
            </a:extLst>
          </p:cNvPr>
          <p:cNvSpPr>
            <a:spLocks noGrp="1"/>
          </p:cNvSpPr>
          <p:nvPr>
            <p:ph type="dt" sz="half" idx="10"/>
          </p:nvPr>
        </p:nvSpPr>
        <p:spPr/>
        <p:txBody>
          <a:bodyPr/>
          <a:lstStyle/>
          <a:p>
            <a:fld id="{21B6C4DC-2BF1-6447-A962-B41AB320A647}" type="datetimeFigureOut">
              <a:rPr lang="en-US" smtClean="0"/>
              <a:t>10/20/21</a:t>
            </a:fld>
            <a:endParaRPr lang="en-US"/>
          </a:p>
        </p:txBody>
      </p:sp>
      <p:sp>
        <p:nvSpPr>
          <p:cNvPr id="8" name="Footer Placeholder 7">
            <a:extLst>
              <a:ext uri="{FF2B5EF4-FFF2-40B4-BE49-F238E27FC236}">
                <a16:creationId xmlns:a16="http://schemas.microsoft.com/office/drawing/2014/main" id="{1D1E063E-726B-CB4A-9103-F7E004E99B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A3C1C1-148C-6045-87B5-7449AC332716}"/>
              </a:ext>
            </a:extLst>
          </p:cNvPr>
          <p:cNvSpPr>
            <a:spLocks noGrp="1"/>
          </p:cNvSpPr>
          <p:nvPr>
            <p:ph type="sldNum" sz="quarter" idx="12"/>
          </p:nvPr>
        </p:nvSpPr>
        <p:spPr/>
        <p:txBody>
          <a:bodyPr/>
          <a:lstStyle/>
          <a:p>
            <a:fld id="{D9EEB474-74C0-E645-84A3-85846BC537FA}" type="slidenum">
              <a:rPr lang="en-US" smtClean="0"/>
              <a:t>‹#›</a:t>
            </a:fld>
            <a:endParaRPr lang="en-US"/>
          </a:p>
        </p:txBody>
      </p:sp>
    </p:spTree>
    <p:extLst>
      <p:ext uri="{BB962C8B-B14F-4D97-AF65-F5344CB8AC3E}">
        <p14:creationId xmlns:p14="http://schemas.microsoft.com/office/powerpoint/2010/main" val="1039014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F14C5-9907-6744-AD80-8A2E181E30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B3DDD2-E333-4A48-A0D4-41A216E8DE73}"/>
              </a:ext>
            </a:extLst>
          </p:cNvPr>
          <p:cNvSpPr>
            <a:spLocks noGrp="1"/>
          </p:cNvSpPr>
          <p:nvPr>
            <p:ph type="dt" sz="half" idx="10"/>
          </p:nvPr>
        </p:nvSpPr>
        <p:spPr/>
        <p:txBody>
          <a:bodyPr/>
          <a:lstStyle/>
          <a:p>
            <a:fld id="{21B6C4DC-2BF1-6447-A962-B41AB320A647}" type="datetimeFigureOut">
              <a:rPr lang="en-US" smtClean="0"/>
              <a:t>10/20/21</a:t>
            </a:fld>
            <a:endParaRPr lang="en-US"/>
          </a:p>
        </p:txBody>
      </p:sp>
      <p:sp>
        <p:nvSpPr>
          <p:cNvPr id="4" name="Footer Placeholder 3">
            <a:extLst>
              <a:ext uri="{FF2B5EF4-FFF2-40B4-BE49-F238E27FC236}">
                <a16:creationId xmlns:a16="http://schemas.microsoft.com/office/drawing/2014/main" id="{64B3A457-C7A5-3747-A26C-30BE1CEB18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E29C74-0B6F-0C4B-84E8-6BE3D0F16D3E}"/>
              </a:ext>
            </a:extLst>
          </p:cNvPr>
          <p:cNvSpPr>
            <a:spLocks noGrp="1"/>
          </p:cNvSpPr>
          <p:nvPr>
            <p:ph type="sldNum" sz="quarter" idx="12"/>
          </p:nvPr>
        </p:nvSpPr>
        <p:spPr/>
        <p:txBody>
          <a:bodyPr/>
          <a:lstStyle/>
          <a:p>
            <a:fld id="{D9EEB474-74C0-E645-84A3-85846BC537FA}" type="slidenum">
              <a:rPr lang="en-US" smtClean="0"/>
              <a:t>‹#›</a:t>
            </a:fld>
            <a:endParaRPr lang="en-US"/>
          </a:p>
        </p:txBody>
      </p:sp>
    </p:spTree>
    <p:extLst>
      <p:ext uri="{BB962C8B-B14F-4D97-AF65-F5344CB8AC3E}">
        <p14:creationId xmlns:p14="http://schemas.microsoft.com/office/powerpoint/2010/main" val="3341352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69B8E9-09DC-574E-86C0-EE08438FA9E9}"/>
              </a:ext>
            </a:extLst>
          </p:cNvPr>
          <p:cNvSpPr>
            <a:spLocks noGrp="1"/>
          </p:cNvSpPr>
          <p:nvPr>
            <p:ph type="dt" sz="half" idx="10"/>
          </p:nvPr>
        </p:nvSpPr>
        <p:spPr/>
        <p:txBody>
          <a:bodyPr/>
          <a:lstStyle/>
          <a:p>
            <a:fld id="{21B6C4DC-2BF1-6447-A962-B41AB320A647}" type="datetimeFigureOut">
              <a:rPr lang="en-US" smtClean="0"/>
              <a:t>10/20/21</a:t>
            </a:fld>
            <a:endParaRPr lang="en-US"/>
          </a:p>
        </p:txBody>
      </p:sp>
      <p:sp>
        <p:nvSpPr>
          <p:cNvPr id="3" name="Footer Placeholder 2">
            <a:extLst>
              <a:ext uri="{FF2B5EF4-FFF2-40B4-BE49-F238E27FC236}">
                <a16:creationId xmlns:a16="http://schemas.microsoft.com/office/drawing/2014/main" id="{2097DC07-FC7E-9D49-A833-6EAE233B8A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3F58DD-D3C5-9E48-87B7-A8532148E6DC}"/>
              </a:ext>
            </a:extLst>
          </p:cNvPr>
          <p:cNvSpPr>
            <a:spLocks noGrp="1"/>
          </p:cNvSpPr>
          <p:nvPr>
            <p:ph type="sldNum" sz="quarter" idx="12"/>
          </p:nvPr>
        </p:nvSpPr>
        <p:spPr/>
        <p:txBody>
          <a:bodyPr/>
          <a:lstStyle/>
          <a:p>
            <a:fld id="{D9EEB474-74C0-E645-84A3-85846BC537FA}" type="slidenum">
              <a:rPr lang="en-US" smtClean="0"/>
              <a:t>‹#›</a:t>
            </a:fld>
            <a:endParaRPr lang="en-US"/>
          </a:p>
        </p:txBody>
      </p:sp>
    </p:spTree>
    <p:extLst>
      <p:ext uri="{BB962C8B-B14F-4D97-AF65-F5344CB8AC3E}">
        <p14:creationId xmlns:p14="http://schemas.microsoft.com/office/powerpoint/2010/main" val="4288032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783E2-93F2-BB44-B6C7-B58B6E6FE0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3508E8-ED34-C149-9C0F-5B32A85938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12231C-B5C7-DB4B-BF2A-7E9995E4D0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C0D675-154A-4143-99DC-F70585F3220D}"/>
              </a:ext>
            </a:extLst>
          </p:cNvPr>
          <p:cNvSpPr>
            <a:spLocks noGrp="1"/>
          </p:cNvSpPr>
          <p:nvPr>
            <p:ph type="dt" sz="half" idx="10"/>
          </p:nvPr>
        </p:nvSpPr>
        <p:spPr/>
        <p:txBody>
          <a:bodyPr/>
          <a:lstStyle/>
          <a:p>
            <a:fld id="{21B6C4DC-2BF1-6447-A962-B41AB320A647}" type="datetimeFigureOut">
              <a:rPr lang="en-US" smtClean="0"/>
              <a:t>10/20/21</a:t>
            </a:fld>
            <a:endParaRPr lang="en-US"/>
          </a:p>
        </p:txBody>
      </p:sp>
      <p:sp>
        <p:nvSpPr>
          <p:cNvPr id="6" name="Footer Placeholder 5">
            <a:extLst>
              <a:ext uri="{FF2B5EF4-FFF2-40B4-BE49-F238E27FC236}">
                <a16:creationId xmlns:a16="http://schemas.microsoft.com/office/drawing/2014/main" id="{D52C180B-B948-9940-8C9F-A4075F109A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EDC69-6447-FF43-9BDD-F8D2904F70CB}"/>
              </a:ext>
            </a:extLst>
          </p:cNvPr>
          <p:cNvSpPr>
            <a:spLocks noGrp="1"/>
          </p:cNvSpPr>
          <p:nvPr>
            <p:ph type="sldNum" sz="quarter" idx="12"/>
          </p:nvPr>
        </p:nvSpPr>
        <p:spPr/>
        <p:txBody>
          <a:bodyPr/>
          <a:lstStyle/>
          <a:p>
            <a:fld id="{D9EEB474-74C0-E645-84A3-85846BC537FA}" type="slidenum">
              <a:rPr lang="en-US" smtClean="0"/>
              <a:t>‹#›</a:t>
            </a:fld>
            <a:endParaRPr lang="en-US"/>
          </a:p>
        </p:txBody>
      </p:sp>
    </p:spTree>
    <p:extLst>
      <p:ext uri="{BB962C8B-B14F-4D97-AF65-F5344CB8AC3E}">
        <p14:creationId xmlns:p14="http://schemas.microsoft.com/office/powerpoint/2010/main" val="792817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A8845-A45F-604A-BE55-6E3A149380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1D78D3-1BAE-9649-94E8-910E0B3E2B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A61B43-0A2D-6142-A9C5-A525A258B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859948-5517-504B-941C-E619079B03DE}"/>
              </a:ext>
            </a:extLst>
          </p:cNvPr>
          <p:cNvSpPr>
            <a:spLocks noGrp="1"/>
          </p:cNvSpPr>
          <p:nvPr>
            <p:ph type="dt" sz="half" idx="10"/>
          </p:nvPr>
        </p:nvSpPr>
        <p:spPr/>
        <p:txBody>
          <a:bodyPr/>
          <a:lstStyle/>
          <a:p>
            <a:fld id="{21B6C4DC-2BF1-6447-A962-B41AB320A647}" type="datetimeFigureOut">
              <a:rPr lang="en-US" smtClean="0"/>
              <a:t>10/20/21</a:t>
            </a:fld>
            <a:endParaRPr lang="en-US"/>
          </a:p>
        </p:txBody>
      </p:sp>
      <p:sp>
        <p:nvSpPr>
          <p:cNvPr id="6" name="Footer Placeholder 5">
            <a:extLst>
              <a:ext uri="{FF2B5EF4-FFF2-40B4-BE49-F238E27FC236}">
                <a16:creationId xmlns:a16="http://schemas.microsoft.com/office/drawing/2014/main" id="{D74FA227-2B87-D546-A473-3163190074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FB5C2C-9A4C-B441-8AEB-E47E73FDFB21}"/>
              </a:ext>
            </a:extLst>
          </p:cNvPr>
          <p:cNvSpPr>
            <a:spLocks noGrp="1"/>
          </p:cNvSpPr>
          <p:nvPr>
            <p:ph type="sldNum" sz="quarter" idx="12"/>
          </p:nvPr>
        </p:nvSpPr>
        <p:spPr/>
        <p:txBody>
          <a:bodyPr/>
          <a:lstStyle/>
          <a:p>
            <a:fld id="{D9EEB474-74C0-E645-84A3-85846BC537FA}" type="slidenum">
              <a:rPr lang="en-US" smtClean="0"/>
              <a:t>‹#›</a:t>
            </a:fld>
            <a:endParaRPr lang="en-US"/>
          </a:p>
        </p:txBody>
      </p:sp>
    </p:spTree>
    <p:extLst>
      <p:ext uri="{BB962C8B-B14F-4D97-AF65-F5344CB8AC3E}">
        <p14:creationId xmlns:p14="http://schemas.microsoft.com/office/powerpoint/2010/main" val="1515477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255E6E-E06E-E44B-A93D-CC74F607CB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A6CA3C-D0CD-144B-8DFE-795823EBF4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ACD1F6-ED4A-6A45-A24F-9D5D077A26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B6C4DC-2BF1-6447-A962-B41AB320A647}" type="datetimeFigureOut">
              <a:rPr lang="en-US" smtClean="0"/>
              <a:t>10/20/21</a:t>
            </a:fld>
            <a:endParaRPr lang="en-US"/>
          </a:p>
        </p:txBody>
      </p:sp>
      <p:sp>
        <p:nvSpPr>
          <p:cNvPr id="5" name="Footer Placeholder 4">
            <a:extLst>
              <a:ext uri="{FF2B5EF4-FFF2-40B4-BE49-F238E27FC236}">
                <a16:creationId xmlns:a16="http://schemas.microsoft.com/office/drawing/2014/main" id="{DAE4FC55-5F62-A947-AAE8-7FA2C91D6D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5DEAAA-9E6E-004F-982C-01CF42D27D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EEB474-74C0-E645-84A3-85846BC537FA}" type="slidenum">
              <a:rPr lang="en-US" smtClean="0"/>
              <a:t>‹#›</a:t>
            </a:fld>
            <a:endParaRPr lang="en-US"/>
          </a:p>
        </p:txBody>
      </p:sp>
    </p:spTree>
    <p:extLst>
      <p:ext uri="{BB962C8B-B14F-4D97-AF65-F5344CB8AC3E}">
        <p14:creationId xmlns:p14="http://schemas.microsoft.com/office/powerpoint/2010/main" val="1890225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4.png"/><Relationship Id="rId7"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city skyline">
            <a:extLst>
              <a:ext uri="{FF2B5EF4-FFF2-40B4-BE49-F238E27FC236}">
                <a16:creationId xmlns:a16="http://schemas.microsoft.com/office/drawing/2014/main" id="{556777BC-87F0-44C0-B212-F99E5DFDA9E7}"/>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EA668E29-ED60-BA47-928E-10307C188CEF}"/>
              </a:ext>
            </a:extLst>
          </p:cNvPr>
          <p:cNvSpPr>
            <a:spLocks noGrp="1"/>
          </p:cNvSpPr>
          <p:nvPr>
            <p:ph type="ctrTitle"/>
          </p:nvPr>
        </p:nvSpPr>
        <p:spPr>
          <a:xfrm>
            <a:off x="1524000" y="1122362"/>
            <a:ext cx="9144000" cy="2900518"/>
          </a:xfrm>
        </p:spPr>
        <p:txBody>
          <a:bodyPr>
            <a:normAutofit/>
          </a:bodyPr>
          <a:lstStyle/>
          <a:p>
            <a:r>
              <a:rPr lang="en-US">
                <a:solidFill>
                  <a:srgbClr val="FFFFFF"/>
                </a:solidFill>
              </a:rPr>
              <a:t>IoT and 5G</a:t>
            </a:r>
          </a:p>
        </p:txBody>
      </p:sp>
      <p:sp>
        <p:nvSpPr>
          <p:cNvPr id="3" name="Subtitle 2">
            <a:extLst>
              <a:ext uri="{FF2B5EF4-FFF2-40B4-BE49-F238E27FC236}">
                <a16:creationId xmlns:a16="http://schemas.microsoft.com/office/drawing/2014/main" id="{0C03B800-EF29-6E45-9E11-F5D8C6BAACBF}"/>
              </a:ext>
            </a:extLst>
          </p:cNvPr>
          <p:cNvSpPr>
            <a:spLocks noGrp="1"/>
          </p:cNvSpPr>
          <p:nvPr>
            <p:ph type="subTitle" idx="1"/>
          </p:nvPr>
        </p:nvSpPr>
        <p:spPr>
          <a:xfrm>
            <a:off x="1524000" y="4159404"/>
            <a:ext cx="9144000" cy="1098395"/>
          </a:xfrm>
        </p:spPr>
        <p:txBody>
          <a:bodyPr>
            <a:normAutofit/>
          </a:bodyPr>
          <a:lstStyle/>
          <a:p>
            <a:r>
              <a:rPr lang="en-US" dirty="0" err="1">
                <a:solidFill>
                  <a:srgbClr val="FFFFFF"/>
                </a:solidFill>
              </a:rPr>
              <a:t>Sina</a:t>
            </a:r>
            <a:r>
              <a:rPr lang="en-US" dirty="0">
                <a:solidFill>
                  <a:srgbClr val="FFFFFF"/>
                </a:solidFill>
              </a:rPr>
              <a:t> </a:t>
            </a:r>
            <a:r>
              <a:rPr lang="en-US" dirty="0" err="1">
                <a:solidFill>
                  <a:srgbClr val="FFFFFF"/>
                </a:solidFill>
              </a:rPr>
              <a:t>Sontowski</a:t>
            </a:r>
            <a:endParaRPr lang="en-US" dirty="0">
              <a:solidFill>
                <a:srgbClr val="FFFFFF"/>
              </a:solidFill>
            </a:endParaRPr>
          </a:p>
        </p:txBody>
      </p:sp>
    </p:spTree>
    <p:extLst>
      <p:ext uri="{BB962C8B-B14F-4D97-AF65-F5344CB8AC3E}">
        <p14:creationId xmlns:p14="http://schemas.microsoft.com/office/powerpoint/2010/main" val="13399300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340A61-013C-8347-AD71-E3F8BE9D2875}"/>
              </a:ext>
            </a:extLst>
          </p:cNvPr>
          <p:cNvSpPr>
            <a:spLocks noGrp="1"/>
          </p:cNvSpPr>
          <p:nvPr>
            <p:ph type="title"/>
          </p:nvPr>
        </p:nvSpPr>
        <p:spPr>
          <a:xfrm>
            <a:off x="556532" y="643467"/>
            <a:ext cx="11210925" cy="744836"/>
          </a:xfrm>
        </p:spPr>
        <p:txBody>
          <a:bodyPr vert="horz" lIns="91440" tIns="45720" rIns="91440" bIns="45720" rtlCol="0" anchor="ctr">
            <a:normAutofit fontScale="90000"/>
          </a:bodyPr>
          <a:lstStyle/>
          <a:p>
            <a:pPr algn="ctr"/>
            <a:r>
              <a:rPr lang="en-US" sz="3200" kern="1200" dirty="0">
                <a:solidFill>
                  <a:schemeClr val="bg1"/>
                </a:solidFill>
                <a:latin typeface="+mj-lt"/>
                <a:ea typeface="+mj-ea"/>
                <a:cs typeface="+mj-cs"/>
              </a:rPr>
              <a:t>Overview of typical characteristics/requirements of IoT application [1]</a:t>
            </a:r>
          </a:p>
        </p:txBody>
      </p:sp>
      <p:pic>
        <p:nvPicPr>
          <p:cNvPr id="5" name="Content Placeholder 4" descr="Table&#10;&#10;Description automatically generated">
            <a:extLst>
              <a:ext uri="{FF2B5EF4-FFF2-40B4-BE49-F238E27FC236}">
                <a16:creationId xmlns:a16="http://schemas.microsoft.com/office/drawing/2014/main" id="{B405ED79-F17D-3644-B80F-7FEA9A577642}"/>
              </a:ext>
            </a:extLst>
          </p:cNvPr>
          <p:cNvPicPr>
            <a:picLocks noGrp="1" noChangeAspect="1"/>
          </p:cNvPicPr>
          <p:nvPr>
            <p:ph idx="1"/>
          </p:nvPr>
        </p:nvPicPr>
        <p:blipFill>
          <a:blip r:embed="rId3"/>
          <a:stretch>
            <a:fillRect/>
          </a:stretch>
        </p:blipFill>
        <p:spPr>
          <a:xfrm>
            <a:off x="643467" y="2291092"/>
            <a:ext cx="10905066" cy="3162469"/>
          </a:xfrm>
          <a:prstGeom prst="rect">
            <a:avLst/>
          </a:prstGeom>
        </p:spPr>
      </p:pic>
    </p:spTree>
    <p:extLst>
      <p:ext uri="{BB962C8B-B14F-4D97-AF65-F5344CB8AC3E}">
        <p14:creationId xmlns:p14="http://schemas.microsoft.com/office/powerpoint/2010/main" val="182834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1E0B-AEAE-FB4F-A6AB-BB06D8E2B424}"/>
              </a:ext>
            </a:extLst>
          </p:cNvPr>
          <p:cNvSpPr>
            <a:spLocks noGrp="1"/>
          </p:cNvSpPr>
          <p:nvPr>
            <p:ph type="title"/>
          </p:nvPr>
        </p:nvSpPr>
        <p:spPr>
          <a:xfrm>
            <a:off x="6053668" y="1"/>
            <a:ext cx="5314536" cy="1200149"/>
          </a:xfrm>
        </p:spPr>
        <p:txBody>
          <a:bodyPr>
            <a:normAutofit/>
          </a:bodyPr>
          <a:lstStyle/>
          <a:p>
            <a:r>
              <a:rPr lang="en-US" dirty="0"/>
              <a:t>Latency and 5G</a:t>
            </a:r>
          </a:p>
        </p:txBody>
      </p:sp>
      <p:sp>
        <p:nvSpPr>
          <p:cNvPr id="10" name="Freeform: Shape 9">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Cell Phone">
            <a:extLst>
              <a:ext uri="{FF2B5EF4-FFF2-40B4-BE49-F238E27FC236}">
                <a16:creationId xmlns:a16="http://schemas.microsoft.com/office/drawing/2014/main" id="{ADEE669E-B49F-4D14-87F5-AB8F1F0B65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733" y="543135"/>
            <a:ext cx="3835488" cy="3835488"/>
          </a:xfrm>
          <a:prstGeom prst="rect">
            <a:avLst/>
          </a:prstGeom>
        </p:spPr>
      </p:pic>
      <p:sp>
        <p:nvSpPr>
          <p:cNvPr id="3" name="Content Placeholder 2">
            <a:extLst>
              <a:ext uri="{FF2B5EF4-FFF2-40B4-BE49-F238E27FC236}">
                <a16:creationId xmlns:a16="http://schemas.microsoft.com/office/drawing/2014/main" id="{2769870A-770B-3D41-809A-D3251305A060}"/>
              </a:ext>
            </a:extLst>
          </p:cNvPr>
          <p:cNvSpPr>
            <a:spLocks noGrp="1"/>
          </p:cNvSpPr>
          <p:nvPr>
            <p:ph idx="1"/>
          </p:nvPr>
        </p:nvSpPr>
        <p:spPr>
          <a:xfrm>
            <a:off x="5590867" y="1414463"/>
            <a:ext cx="5999772" cy="5443538"/>
          </a:xfrm>
        </p:spPr>
        <p:txBody>
          <a:bodyPr anchor="t">
            <a:normAutofit/>
          </a:bodyPr>
          <a:lstStyle/>
          <a:p>
            <a:r>
              <a:rPr lang="en-US" sz="2400" dirty="0"/>
              <a:t>Responsiveness of network</a:t>
            </a:r>
          </a:p>
          <a:p>
            <a:r>
              <a:rPr lang="en-US" sz="2400" dirty="0"/>
              <a:t>How fast each conversation is</a:t>
            </a:r>
          </a:p>
          <a:p>
            <a:r>
              <a:rPr lang="en-US" sz="2400" dirty="0"/>
              <a:t>5G different from previous generations of cellular technology because it will be faster</a:t>
            </a:r>
          </a:p>
          <a:p>
            <a:r>
              <a:rPr lang="en-US" sz="2400" dirty="0"/>
              <a:t>High latency can be inefficient for some users </a:t>
            </a:r>
          </a:p>
          <a:p>
            <a:r>
              <a:rPr lang="en-US" sz="2400" dirty="0"/>
              <a:t>Gaming – we don’t want lag</a:t>
            </a:r>
          </a:p>
          <a:p>
            <a:r>
              <a:rPr lang="en-US" sz="2400" dirty="0"/>
              <a:t>5G enables send and download huge amounts of data in near real time</a:t>
            </a:r>
          </a:p>
          <a:p>
            <a:r>
              <a:rPr lang="en-US" sz="2400" dirty="0"/>
              <a:t>Ex: First responders faster access to critical info to perform life saving efforts</a:t>
            </a:r>
          </a:p>
        </p:txBody>
      </p:sp>
    </p:spTree>
    <p:extLst>
      <p:ext uri="{BB962C8B-B14F-4D97-AF65-F5344CB8AC3E}">
        <p14:creationId xmlns:p14="http://schemas.microsoft.com/office/powerpoint/2010/main" val="367757547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F4C976-6704-ED4F-A5BE-87BCE7A4B673}"/>
              </a:ext>
            </a:extLst>
          </p:cNvPr>
          <p:cNvSpPr>
            <a:spLocks noGrp="1"/>
          </p:cNvSpPr>
          <p:nvPr>
            <p:ph type="title"/>
          </p:nvPr>
        </p:nvSpPr>
        <p:spPr>
          <a:xfrm>
            <a:off x="1371597" y="348865"/>
            <a:ext cx="10044023" cy="877729"/>
          </a:xfrm>
        </p:spPr>
        <p:txBody>
          <a:bodyPr anchor="ctr">
            <a:normAutofit/>
          </a:bodyPr>
          <a:lstStyle/>
          <a:p>
            <a:r>
              <a:rPr lang="en-US" sz="3700" dirty="0">
                <a:solidFill>
                  <a:srgbClr val="FFFFFF"/>
                </a:solidFill>
              </a:rPr>
              <a:t>Latency Critical IoT Use Cases and Requirements [2]</a:t>
            </a:r>
          </a:p>
        </p:txBody>
      </p:sp>
      <p:graphicFrame>
        <p:nvGraphicFramePr>
          <p:cNvPr id="5" name="Content Placeholder 2">
            <a:extLst>
              <a:ext uri="{FF2B5EF4-FFF2-40B4-BE49-F238E27FC236}">
                <a16:creationId xmlns:a16="http://schemas.microsoft.com/office/drawing/2014/main" id="{8407D538-9336-4E9D-921E-D8171F1519B3}"/>
              </a:ext>
            </a:extLst>
          </p:cNvPr>
          <p:cNvGraphicFramePr>
            <a:graphicFrameLocks noGrp="1"/>
          </p:cNvGraphicFramePr>
          <p:nvPr>
            <p:ph idx="1"/>
            <p:extLst>
              <p:ext uri="{D42A27DB-BD31-4B8C-83A1-F6EECF244321}">
                <p14:modId xmlns:p14="http://schemas.microsoft.com/office/powerpoint/2010/main" val="384080301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0610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3A0F4-51F4-A841-9109-DB49562A65D6}"/>
              </a:ext>
            </a:extLst>
          </p:cNvPr>
          <p:cNvSpPr>
            <a:spLocks noGrp="1"/>
          </p:cNvSpPr>
          <p:nvPr>
            <p:ph type="title"/>
          </p:nvPr>
        </p:nvSpPr>
        <p:spPr>
          <a:xfrm>
            <a:off x="804673" y="1445494"/>
            <a:ext cx="3616856" cy="4376572"/>
          </a:xfrm>
        </p:spPr>
        <p:txBody>
          <a:bodyPr anchor="ctr">
            <a:normAutofit/>
          </a:bodyPr>
          <a:lstStyle/>
          <a:p>
            <a:r>
              <a:rPr lang="en-US" sz="4800"/>
              <a:t>Latency Critical Use Cases Continued</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177E073-6543-9A46-827C-06EE0369290C}"/>
              </a:ext>
            </a:extLst>
          </p:cNvPr>
          <p:cNvSpPr>
            <a:spLocks noGrp="1"/>
          </p:cNvSpPr>
          <p:nvPr>
            <p:ph idx="1"/>
          </p:nvPr>
        </p:nvSpPr>
        <p:spPr>
          <a:xfrm>
            <a:off x="6096000" y="1399032"/>
            <a:ext cx="5501834" cy="4471416"/>
          </a:xfrm>
        </p:spPr>
        <p:txBody>
          <a:bodyPr anchor="ctr">
            <a:noAutofit/>
          </a:bodyPr>
          <a:lstStyle/>
          <a:p>
            <a:r>
              <a:rPr lang="en-US" sz="2400" dirty="0">
                <a:solidFill>
                  <a:schemeClr val="bg1"/>
                </a:solidFill>
              </a:rPr>
              <a:t>Factory Automation – real-time control of machines, machine parts in motion within limited space</a:t>
            </a:r>
          </a:p>
          <a:p>
            <a:pPr lvl="1"/>
            <a:r>
              <a:rPr lang="en-US" dirty="0">
                <a:solidFill>
                  <a:schemeClr val="bg1"/>
                </a:solidFill>
              </a:rPr>
              <a:t>High Speed Assembly</a:t>
            </a:r>
          </a:p>
          <a:p>
            <a:pPr lvl="1"/>
            <a:r>
              <a:rPr lang="en-US" dirty="0">
                <a:solidFill>
                  <a:schemeClr val="bg1"/>
                </a:solidFill>
              </a:rPr>
              <a:t>Highly challenging in terms of latency and reliability demands</a:t>
            </a:r>
          </a:p>
          <a:p>
            <a:pPr lvl="1"/>
            <a:endParaRPr lang="en-US" dirty="0">
              <a:solidFill>
                <a:schemeClr val="bg1"/>
              </a:solidFill>
            </a:endParaRPr>
          </a:p>
          <a:p>
            <a:r>
              <a:rPr lang="en-US" sz="2400" dirty="0">
                <a:solidFill>
                  <a:schemeClr val="bg1"/>
                </a:solidFill>
              </a:rPr>
              <a:t>Process Automation – monitoring and diagnostics of industrial elements and processes (heating, cooling </a:t>
            </a:r>
            <a:r>
              <a:rPr lang="en-US" sz="2400" dirty="0" err="1">
                <a:solidFill>
                  <a:schemeClr val="bg1"/>
                </a:solidFill>
              </a:rPr>
              <a:t>etc</a:t>
            </a:r>
            <a:r>
              <a:rPr lang="en-US" sz="2400" dirty="0">
                <a:solidFill>
                  <a:schemeClr val="bg1"/>
                </a:solidFill>
              </a:rPr>
              <a:t>)</a:t>
            </a:r>
          </a:p>
          <a:p>
            <a:pPr lvl="1"/>
            <a:r>
              <a:rPr lang="en-US" dirty="0">
                <a:solidFill>
                  <a:schemeClr val="bg1"/>
                </a:solidFill>
              </a:rPr>
              <a:t>Measured values change slowly</a:t>
            </a:r>
          </a:p>
          <a:p>
            <a:pPr lvl="1"/>
            <a:r>
              <a:rPr lang="en-US" dirty="0">
                <a:solidFill>
                  <a:schemeClr val="bg1"/>
                </a:solidFill>
              </a:rPr>
              <a:t>Not as high of latency requirements but communication range is longer (multiple buildings)</a:t>
            </a:r>
          </a:p>
        </p:txBody>
      </p:sp>
    </p:spTree>
    <p:extLst>
      <p:ext uri="{BB962C8B-B14F-4D97-AF65-F5344CB8AC3E}">
        <p14:creationId xmlns:p14="http://schemas.microsoft.com/office/powerpoint/2010/main" val="428822623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3A0F4-51F4-A841-9109-DB49562A65D6}"/>
              </a:ext>
            </a:extLst>
          </p:cNvPr>
          <p:cNvSpPr>
            <a:spLocks noGrp="1"/>
          </p:cNvSpPr>
          <p:nvPr>
            <p:ph type="title"/>
          </p:nvPr>
        </p:nvSpPr>
        <p:spPr>
          <a:xfrm>
            <a:off x="804673" y="1445494"/>
            <a:ext cx="3616856" cy="4376572"/>
          </a:xfrm>
        </p:spPr>
        <p:txBody>
          <a:bodyPr anchor="ctr">
            <a:normAutofit/>
          </a:bodyPr>
          <a:lstStyle/>
          <a:p>
            <a:r>
              <a:rPr lang="en-US" sz="4800"/>
              <a:t>Latency Critical Use Cases Continued</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177E073-6543-9A46-827C-06EE0369290C}"/>
              </a:ext>
            </a:extLst>
          </p:cNvPr>
          <p:cNvSpPr>
            <a:spLocks noGrp="1"/>
          </p:cNvSpPr>
          <p:nvPr>
            <p:ph idx="1"/>
          </p:nvPr>
        </p:nvSpPr>
        <p:spPr>
          <a:xfrm>
            <a:off x="6096000" y="1399032"/>
            <a:ext cx="5501834" cy="4471416"/>
          </a:xfrm>
        </p:spPr>
        <p:txBody>
          <a:bodyPr anchor="ctr">
            <a:noAutofit/>
          </a:bodyPr>
          <a:lstStyle/>
          <a:p>
            <a:r>
              <a:rPr lang="en-US" sz="2400" dirty="0">
                <a:solidFill>
                  <a:schemeClr val="bg1"/>
                </a:solidFill>
              </a:rPr>
              <a:t>Smart Grids – less stringent requirements compared to factory automation applications</a:t>
            </a:r>
          </a:p>
          <a:p>
            <a:pPr lvl="1"/>
            <a:r>
              <a:rPr lang="en-US" dirty="0">
                <a:solidFill>
                  <a:schemeClr val="bg1"/>
                </a:solidFill>
              </a:rPr>
              <a:t>Communication range much longer (up to a few km)</a:t>
            </a:r>
          </a:p>
          <a:p>
            <a:r>
              <a:rPr lang="en-US" sz="2400" dirty="0">
                <a:solidFill>
                  <a:schemeClr val="bg1"/>
                </a:solidFill>
              </a:rPr>
              <a:t>Intelligent Transport System – autonomous driving, road safety, traffic efficiency</a:t>
            </a:r>
          </a:p>
          <a:p>
            <a:pPr lvl="1"/>
            <a:r>
              <a:rPr lang="en-US" dirty="0">
                <a:solidFill>
                  <a:schemeClr val="bg1"/>
                </a:solidFill>
              </a:rPr>
              <a:t>Warning other road devices about collisions; coordination of actions</a:t>
            </a:r>
          </a:p>
          <a:p>
            <a:pPr lvl="1"/>
            <a:r>
              <a:rPr lang="en-US" dirty="0">
                <a:solidFill>
                  <a:schemeClr val="bg1"/>
                </a:solidFill>
              </a:rPr>
              <a:t>Small latency and high reliability</a:t>
            </a:r>
          </a:p>
        </p:txBody>
      </p:sp>
    </p:spTree>
    <p:extLst>
      <p:ext uri="{BB962C8B-B14F-4D97-AF65-F5344CB8AC3E}">
        <p14:creationId xmlns:p14="http://schemas.microsoft.com/office/powerpoint/2010/main" val="411180756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3A0F4-51F4-A841-9109-DB49562A65D6}"/>
              </a:ext>
            </a:extLst>
          </p:cNvPr>
          <p:cNvSpPr>
            <a:spLocks noGrp="1"/>
          </p:cNvSpPr>
          <p:nvPr>
            <p:ph type="title"/>
          </p:nvPr>
        </p:nvSpPr>
        <p:spPr>
          <a:xfrm>
            <a:off x="804673" y="1445494"/>
            <a:ext cx="3616856" cy="4376572"/>
          </a:xfrm>
        </p:spPr>
        <p:txBody>
          <a:bodyPr anchor="ctr">
            <a:normAutofit/>
          </a:bodyPr>
          <a:lstStyle/>
          <a:p>
            <a:r>
              <a:rPr lang="en-US" sz="4800"/>
              <a:t>Latency Critical Use Cases Continued</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177E073-6543-9A46-827C-06EE0369290C}"/>
              </a:ext>
            </a:extLst>
          </p:cNvPr>
          <p:cNvSpPr>
            <a:spLocks noGrp="1"/>
          </p:cNvSpPr>
          <p:nvPr>
            <p:ph idx="1"/>
          </p:nvPr>
        </p:nvSpPr>
        <p:spPr>
          <a:xfrm>
            <a:off x="6096000" y="1399032"/>
            <a:ext cx="5501834" cy="4471416"/>
          </a:xfrm>
        </p:spPr>
        <p:txBody>
          <a:bodyPr anchor="ctr">
            <a:noAutofit/>
          </a:bodyPr>
          <a:lstStyle/>
          <a:p>
            <a:r>
              <a:rPr lang="en-US" sz="2400" dirty="0">
                <a:solidFill>
                  <a:schemeClr val="bg1"/>
                </a:solidFill>
              </a:rPr>
              <a:t>Professional Audio – live concerts demand extremely low latency in transmission links</a:t>
            </a:r>
          </a:p>
          <a:p>
            <a:pPr lvl="1"/>
            <a:r>
              <a:rPr lang="en-US" dirty="0">
                <a:solidFill>
                  <a:schemeClr val="bg1"/>
                </a:solidFill>
              </a:rPr>
              <a:t>Trained musicians find latency exceeding 4ms between sound generation and tonal perception as disturbing</a:t>
            </a:r>
          </a:p>
        </p:txBody>
      </p:sp>
    </p:spTree>
    <p:extLst>
      <p:ext uri="{BB962C8B-B14F-4D97-AF65-F5344CB8AC3E}">
        <p14:creationId xmlns:p14="http://schemas.microsoft.com/office/powerpoint/2010/main" val="306841487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able&#10;&#10;Description automatically generated">
            <a:extLst>
              <a:ext uri="{FF2B5EF4-FFF2-40B4-BE49-F238E27FC236}">
                <a16:creationId xmlns:a16="http://schemas.microsoft.com/office/drawing/2014/main" id="{0EEAA651-F0DF-1C4D-9B31-413076F1C507}"/>
              </a:ext>
            </a:extLst>
          </p:cNvPr>
          <p:cNvPicPr>
            <a:picLocks noGrp="1" noChangeAspect="1"/>
          </p:cNvPicPr>
          <p:nvPr>
            <p:ph idx="1"/>
          </p:nvPr>
        </p:nvPicPr>
        <p:blipFill>
          <a:blip r:embed="rId2"/>
          <a:stretch>
            <a:fillRect/>
          </a:stretch>
        </p:blipFill>
        <p:spPr>
          <a:xfrm>
            <a:off x="2818902" y="643467"/>
            <a:ext cx="6554196" cy="5571066"/>
          </a:xfrm>
          <a:prstGeom prst="rect">
            <a:avLst/>
          </a:prstGeom>
        </p:spPr>
      </p:pic>
    </p:spTree>
    <p:extLst>
      <p:ext uri="{BB962C8B-B14F-4D97-AF65-F5344CB8AC3E}">
        <p14:creationId xmlns:p14="http://schemas.microsoft.com/office/powerpoint/2010/main" val="3898715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6" name="Group 15">
            <a:extLst>
              <a:ext uri="{FF2B5EF4-FFF2-40B4-BE49-F238E27FC236}">
                <a16:creationId xmlns:a16="http://schemas.microsoft.com/office/drawing/2014/main" id="{D8C3AFD7-4CCE-484E-84C6-80FB3E3E2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67600" y="0"/>
            <a:ext cx="4724400" cy="6858000"/>
            <a:chOff x="7467600" y="0"/>
            <a:chExt cx="4724400" cy="6858000"/>
          </a:xfrm>
        </p:grpSpPr>
        <p:sp>
          <p:nvSpPr>
            <p:cNvPr id="17" name="Rectangle 16">
              <a:extLst>
                <a:ext uri="{FF2B5EF4-FFF2-40B4-BE49-F238E27FC236}">
                  <a16:creationId xmlns:a16="http://schemas.microsoft.com/office/drawing/2014/main" id="{490C807E-560D-4B1E-8911-1B0B4631F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3CCC1DF5-83E7-46A1-8737-18B5AA0F1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0" name="Freeform: Shape 19">
            <a:extLst>
              <a:ext uri="{FF2B5EF4-FFF2-40B4-BE49-F238E27FC236}">
                <a16:creationId xmlns:a16="http://schemas.microsoft.com/office/drawing/2014/main" id="{02114E49-C077-4083-B5C1-6A6E70F4D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1"/>
            <a:ext cx="4724400" cy="6857999"/>
          </a:xfrm>
          <a:custGeom>
            <a:avLst/>
            <a:gdLst>
              <a:gd name="connsiteX0" fmla="*/ 0 w 4724400"/>
              <a:gd name="connsiteY0" fmla="*/ 6805948 h 6857999"/>
              <a:gd name="connsiteX1" fmla="*/ 15600 w 4724400"/>
              <a:gd name="connsiteY1" fmla="*/ 6813099 h 6857999"/>
              <a:gd name="connsiteX2" fmla="*/ 117632 w 4724400"/>
              <a:gd name="connsiteY2" fmla="*/ 6850060 h 6857999"/>
              <a:gd name="connsiteX3" fmla="*/ 146175 w 4724400"/>
              <a:gd name="connsiteY3" fmla="*/ 6857998 h 6857999"/>
              <a:gd name="connsiteX4" fmla="*/ 54597 w 4724400"/>
              <a:gd name="connsiteY4" fmla="*/ 6857998 h 6857999"/>
              <a:gd name="connsiteX5" fmla="*/ 0 w 4724400"/>
              <a:gd name="connsiteY5" fmla="*/ 6831490 h 6857999"/>
              <a:gd name="connsiteX6" fmla="*/ 0 w 4724400"/>
              <a:gd name="connsiteY6" fmla="*/ 6736157 h 6857999"/>
              <a:gd name="connsiteX7" fmla="*/ 114811 w 4724400"/>
              <a:gd name="connsiteY7" fmla="*/ 6784122 h 6857999"/>
              <a:gd name="connsiteX8" fmla="*/ 138159 w 4724400"/>
              <a:gd name="connsiteY8" fmla="*/ 6793465 h 6857999"/>
              <a:gd name="connsiteX9" fmla="*/ 270310 w 4724400"/>
              <a:gd name="connsiteY9" fmla="*/ 6840638 h 6857999"/>
              <a:gd name="connsiteX10" fmla="*/ 358932 w 4724400"/>
              <a:gd name="connsiteY10" fmla="*/ 6857999 h 6857999"/>
              <a:gd name="connsiteX11" fmla="*/ 228496 w 4724400"/>
              <a:gd name="connsiteY11" fmla="*/ 6857999 h 6857999"/>
              <a:gd name="connsiteX12" fmla="*/ 126481 w 4724400"/>
              <a:gd name="connsiteY12" fmla="*/ 6821149 h 6857999"/>
              <a:gd name="connsiteX13" fmla="*/ 103134 w 4724400"/>
              <a:gd name="connsiteY13" fmla="*/ 6811799 h 6857999"/>
              <a:gd name="connsiteX14" fmla="*/ 0 w 4724400"/>
              <a:gd name="connsiteY14" fmla="*/ 6767913 h 6857999"/>
              <a:gd name="connsiteX15" fmla="*/ 2460543 w 4724400"/>
              <a:gd name="connsiteY15" fmla="*/ 6515312 h 6857999"/>
              <a:gd name="connsiteX16" fmla="*/ 2286201 w 4724400"/>
              <a:gd name="connsiteY16" fmla="*/ 6525103 h 6857999"/>
              <a:gd name="connsiteX17" fmla="*/ 2110427 w 4724400"/>
              <a:gd name="connsiteY17" fmla="*/ 6532104 h 6857999"/>
              <a:gd name="connsiteX18" fmla="*/ 1956742 w 4724400"/>
              <a:gd name="connsiteY18" fmla="*/ 6528403 h 6857999"/>
              <a:gd name="connsiteX19" fmla="*/ 1534307 w 4724400"/>
              <a:gd name="connsiteY19" fmla="*/ 6560369 h 6857999"/>
              <a:gd name="connsiteX20" fmla="*/ 1454538 w 4724400"/>
              <a:gd name="connsiteY20" fmla="*/ 6591702 h 6857999"/>
              <a:gd name="connsiteX21" fmla="*/ 1619950 w 4724400"/>
              <a:gd name="connsiteY21" fmla="*/ 6599765 h 6857999"/>
              <a:gd name="connsiteX22" fmla="*/ 2044875 w 4724400"/>
              <a:gd name="connsiteY22" fmla="*/ 6563693 h 6857999"/>
              <a:gd name="connsiteX23" fmla="*/ 2460543 w 4724400"/>
              <a:gd name="connsiteY23" fmla="*/ 6515312 h 6857999"/>
              <a:gd name="connsiteX24" fmla="*/ 1883620 w 4724400"/>
              <a:gd name="connsiteY24" fmla="*/ 6459370 h 6857999"/>
              <a:gd name="connsiteX25" fmla="*/ 1532156 w 4724400"/>
              <a:gd name="connsiteY25" fmla="*/ 6529929 h 6857999"/>
              <a:gd name="connsiteX26" fmla="*/ 1958230 w 4724400"/>
              <a:gd name="connsiteY26" fmla="*/ 6498517 h 6857999"/>
              <a:gd name="connsiteX27" fmla="*/ 2110707 w 4724400"/>
              <a:gd name="connsiteY27" fmla="*/ 6502035 h 6857999"/>
              <a:gd name="connsiteX28" fmla="*/ 2285171 w 4724400"/>
              <a:gd name="connsiteY28" fmla="*/ 6495471 h 6857999"/>
              <a:gd name="connsiteX29" fmla="*/ 2385179 w 4724400"/>
              <a:gd name="connsiteY29" fmla="*/ 6489665 h 6857999"/>
              <a:gd name="connsiteX30" fmla="*/ 2227262 w 4724400"/>
              <a:gd name="connsiteY30" fmla="*/ 6473140 h 6857999"/>
              <a:gd name="connsiteX31" fmla="*/ 1883620 w 4724400"/>
              <a:gd name="connsiteY31" fmla="*/ 6459370 h 6857999"/>
              <a:gd name="connsiteX32" fmla="*/ 1611255 w 4724400"/>
              <a:gd name="connsiteY32" fmla="*/ 5884754 h 6857999"/>
              <a:gd name="connsiteX33" fmla="*/ 1357588 w 4724400"/>
              <a:gd name="connsiteY33" fmla="*/ 6496752 h 6857999"/>
              <a:gd name="connsiteX34" fmla="*/ 1611255 w 4724400"/>
              <a:gd name="connsiteY34" fmla="*/ 5884754 h 6857999"/>
              <a:gd name="connsiteX35" fmla="*/ 1646205 w 4724400"/>
              <a:gd name="connsiteY35" fmla="*/ 5883072 h 6857999"/>
              <a:gd name="connsiteX36" fmla="*/ 1387600 w 4724400"/>
              <a:gd name="connsiteY36" fmla="*/ 6494950 h 6857999"/>
              <a:gd name="connsiteX37" fmla="*/ 1646205 w 4724400"/>
              <a:gd name="connsiteY37" fmla="*/ 5883072 h 6857999"/>
              <a:gd name="connsiteX38" fmla="*/ 0 w 4724400"/>
              <a:gd name="connsiteY38" fmla="*/ 5845526 h 6857999"/>
              <a:gd name="connsiteX39" fmla="*/ 23370 w 4724400"/>
              <a:gd name="connsiteY39" fmla="*/ 5869422 h 6857999"/>
              <a:gd name="connsiteX40" fmla="*/ 321428 w 4724400"/>
              <a:gd name="connsiteY40" fmla="*/ 6212316 h 6857999"/>
              <a:gd name="connsiteX41" fmla="*/ 626000 w 4724400"/>
              <a:gd name="connsiteY41" fmla="*/ 6710671 h 6857999"/>
              <a:gd name="connsiteX42" fmla="*/ 661825 w 4724400"/>
              <a:gd name="connsiteY42" fmla="*/ 6854298 h 6857999"/>
              <a:gd name="connsiteX43" fmla="*/ 663298 w 4724400"/>
              <a:gd name="connsiteY43" fmla="*/ 6857998 h 6857999"/>
              <a:gd name="connsiteX44" fmla="*/ 431765 w 4724400"/>
              <a:gd name="connsiteY44" fmla="*/ 6857998 h 6857999"/>
              <a:gd name="connsiteX45" fmla="*/ 293576 w 4724400"/>
              <a:gd name="connsiteY45" fmla="*/ 6816656 h 6857999"/>
              <a:gd name="connsiteX46" fmla="*/ 134480 w 4724400"/>
              <a:gd name="connsiteY46" fmla="*/ 6760867 h 6857999"/>
              <a:gd name="connsiteX47" fmla="*/ 0 w 4724400"/>
              <a:gd name="connsiteY47" fmla="*/ 6714215 h 6857999"/>
              <a:gd name="connsiteX48" fmla="*/ 0 w 4724400"/>
              <a:gd name="connsiteY48" fmla="*/ 6683873 h 6857999"/>
              <a:gd name="connsiteX49" fmla="*/ 143737 w 4724400"/>
              <a:gd name="connsiteY49" fmla="*/ 6732821 h 6857999"/>
              <a:gd name="connsiteX50" fmla="*/ 488162 w 4724400"/>
              <a:gd name="connsiteY50" fmla="*/ 6842006 h 6857999"/>
              <a:gd name="connsiteX51" fmla="*/ 44855 w 4724400"/>
              <a:gd name="connsiteY51" fmla="*/ 6674734 h 6857999"/>
              <a:gd name="connsiteX52" fmla="*/ 0 w 4724400"/>
              <a:gd name="connsiteY52" fmla="*/ 6668575 h 6857999"/>
              <a:gd name="connsiteX53" fmla="*/ 0 w 4724400"/>
              <a:gd name="connsiteY53" fmla="*/ 6628217 h 6857999"/>
              <a:gd name="connsiteX54" fmla="*/ 144942 w 4724400"/>
              <a:gd name="connsiteY54" fmla="*/ 6657611 h 6857999"/>
              <a:gd name="connsiteX55" fmla="*/ 312446 w 4724400"/>
              <a:gd name="connsiteY55" fmla="*/ 6711283 h 6857999"/>
              <a:gd name="connsiteX56" fmla="*/ 477357 w 4724400"/>
              <a:gd name="connsiteY56" fmla="*/ 6799347 h 6857999"/>
              <a:gd name="connsiteX57" fmla="*/ 134228 w 4724400"/>
              <a:gd name="connsiteY57" fmla="*/ 6503934 h 6857999"/>
              <a:gd name="connsiteX58" fmla="*/ 0 w 4724400"/>
              <a:gd name="connsiteY58" fmla="*/ 6334256 h 6857999"/>
              <a:gd name="connsiteX59" fmla="*/ 0 w 4724400"/>
              <a:gd name="connsiteY59" fmla="*/ 6221686 h 6857999"/>
              <a:gd name="connsiteX60" fmla="*/ 113296 w 4724400"/>
              <a:gd name="connsiteY60" fmla="*/ 6402069 h 6857999"/>
              <a:gd name="connsiteX61" fmla="*/ 523262 w 4724400"/>
              <a:gd name="connsiteY61" fmla="*/ 6807025 h 6857999"/>
              <a:gd name="connsiteX62" fmla="*/ 404364 w 4724400"/>
              <a:gd name="connsiteY62" fmla="*/ 6649139 h 6857999"/>
              <a:gd name="connsiteX63" fmla="*/ 392074 w 4724400"/>
              <a:gd name="connsiteY63" fmla="*/ 6636358 h 6857999"/>
              <a:gd name="connsiteX64" fmla="*/ 77450 w 4724400"/>
              <a:gd name="connsiteY64" fmla="*/ 6260110 h 6857999"/>
              <a:gd name="connsiteX65" fmla="*/ 0 w 4724400"/>
              <a:gd name="connsiteY65" fmla="*/ 6163634 h 6857999"/>
              <a:gd name="connsiteX66" fmla="*/ 0 w 4724400"/>
              <a:gd name="connsiteY66" fmla="*/ 6117703 h 6857999"/>
              <a:gd name="connsiteX67" fmla="*/ 99669 w 4724400"/>
              <a:gd name="connsiteY67" fmla="*/ 6240461 h 6857999"/>
              <a:gd name="connsiteX68" fmla="*/ 412670 w 4724400"/>
              <a:gd name="connsiteY68" fmla="*/ 6615176 h 6857999"/>
              <a:gd name="connsiteX69" fmla="*/ 424960 w 4724400"/>
              <a:gd name="connsiteY69" fmla="*/ 6627949 h 6857999"/>
              <a:gd name="connsiteX70" fmla="*/ 504043 w 4724400"/>
              <a:gd name="connsiteY70" fmla="*/ 6718236 h 6857999"/>
              <a:gd name="connsiteX71" fmla="*/ 251759 w 4724400"/>
              <a:gd name="connsiteY71" fmla="*/ 6299011 h 6857999"/>
              <a:gd name="connsiteX72" fmla="*/ 21191 w 4724400"/>
              <a:gd name="connsiteY72" fmla="*/ 6033111 h 6857999"/>
              <a:gd name="connsiteX73" fmla="*/ 0 w 4724400"/>
              <a:gd name="connsiteY73" fmla="*/ 6012219 h 6857999"/>
              <a:gd name="connsiteX74" fmla="*/ 0 w 4724400"/>
              <a:gd name="connsiteY74" fmla="*/ 5971257 h 6857999"/>
              <a:gd name="connsiteX75" fmla="*/ 41571 w 4724400"/>
              <a:gd name="connsiteY75" fmla="*/ 6012292 h 6857999"/>
              <a:gd name="connsiteX76" fmla="*/ 273883 w 4724400"/>
              <a:gd name="connsiteY76" fmla="*/ 6279980 h 6857999"/>
              <a:gd name="connsiteX77" fmla="*/ 541341 w 4724400"/>
              <a:gd name="connsiteY77" fmla="*/ 6733560 h 6857999"/>
              <a:gd name="connsiteX78" fmla="*/ 531634 w 4724400"/>
              <a:gd name="connsiteY78" fmla="*/ 6610993 h 6857999"/>
              <a:gd name="connsiteX79" fmla="*/ 247554 w 4724400"/>
              <a:gd name="connsiteY79" fmla="*/ 6197148 h 6857999"/>
              <a:gd name="connsiteX80" fmla="*/ 33651 w 4724400"/>
              <a:gd name="connsiteY80" fmla="*/ 5957901 h 6857999"/>
              <a:gd name="connsiteX81" fmla="*/ 0 w 4724400"/>
              <a:gd name="connsiteY81" fmla="*/ 5925131 h 6857999"/>
              <a:gd name="connsiteX82" fmla="*/ 1656340 w 4724400"/>
              <a:gd name="connsiteY82" fmla="*/ 5825040 h 6857999"/>
              <a:gd name="connsiteX83" fmla="*/ 1653246 w 4724400"/>
              <a:gd name="connsiteY83" fmla="*/ 5829053 h 6857999"/>
              <a:gd name="connsiteX84" fmla="*/ 1655667 w 4724400"/>
              <a:gd name="connsiteY84" fmla="*/ 5829425 h 6857999"/>
              <a:gd name="connsiteX85" fmla="*/ 2630124 w 4724400"/>
              <a:gd name="connsiteY85" fmla="*/ 5591852 h 6857999"/>
              <a:gd name="connsiteX86" fmla="*/ 2177648 w 4724400"/>
              <a:gd name="connsiteY86" fmla="*/ 5630119 h 6857999"/>
              <a:gd name="connsiteX87" fmla="*/ 2076258 w 4724400"/>
              <a:gd name="connsiteY87" fmla="*/ 5650510 h 6857999"/>
              <a:gd name="connsiteX88" fmla="*/ 2214048 w 4724400"/>
              <a:gd name="connsiteY88" fmla="*/ 5629828 h 6857999"/>
              <a:gd name="connsiteX89" fmla="*/ 3090246 w 4724400"/>
              <a:gd name="connsiteY89" fmla="*/ 5601337 h 6857999"/>
              <a:gd name="connsiteX90" fmla="*/ 2834104 w 4724400"/>
              <a:gd name="connsiteY90" fmla="*/ 5598847 h 6857999"/>
              <a:gd name="connsiteX91" fmla="*/ 2782953 w 4724400"/>
              <a:gd name="connsiteY91" fmla="*/ 5595539 h 6857999"/>
              <a:gd name="connsiteX92" fmla="*/ 2630124 w 4724400"/>
              <a:gd name="connsiteY92" fmla="*/ 5591852 h 6857999"/>
              <a:gd name="connsiteX93" fmla="*/ 2751064 w 4724400"/>
              <a:gd name="connsiteY93" fmla="*/ 5525300 h 6857999"/>
              <a:gd name="connsiteX94" fmla="*/ 2618554 w 4724400"/>
              <a:gd name="connsiteY94" fmla="*/ 5525937 h 6857999"/>
              <a:gd name="connsiteX95" fmla="*/ 2311014 w 4724400"/>
              <a:gd name="connsiteY95" fmla="*/ 5550189 h 6857999"/>
              <a:gd name="connsiteX96" fmla="*/ 2134103 w 4724400"/>
              <a:gd name="connsiteY96" fmla="*/ 5605852 h 6857999"/>
              <a:gd name="connsiteX97" fmla="*/ 2174084 w 4724400"/>
              <a:gd name="connsiteY97" fmla="*/ 5600203 h 6857999"/>
              <a:gd name="connsiteX98" fmla="*/ 2785199 w 4724400"/>
              <a:gd name="connsiteY98" fmla="*/ 5564971 h 6857999"/>
              <a:gd name="connsiteX99" fmla="*/ 2836697 w 4724400"/>
              <a:gd name="connsiteY99" fmla="*/ 5568822 h 6857999"/>
              <a:gd name="connsiteX100" fmla="*/ 3066345 w 4724400"/>
              <a:gd name="connsiteY100" fmla="*/ 5573703 h 6857999"/>
              <a:gd name="connsiteX101" fmla="*/ 2978461 w 4724400"/>
              <a:gd name="connsiteY101" fmla="*/ 5555562 h 6857999"/>
              <a:gd name="connsiteX102" fmla="*/ 2893277 w 4724400"/>
              <a:gd name="connsiteY102" fmla="*/ 5538004 h 6857999"/>
              <a:gd name="connsiteX103" fmla="*/ 2751064 w 4724400"/>
              <a:gd name="connsiteY103" fmla="*/ 5525300 h 6857999"/>
              <a:gd name="connsiteX104" fmla="*/ 2636807 w 4724400"/>
              <a:gd name="connsiteY104" fmla="*/ 5458317 h 6857999"/>
              <a:gd name="connsiteX105" fmla="*/ 2236775 w 4724400"/>
              <a:gd name="connsiteY105" fmla="*/ 5536349 h 6857999"/>
              <a:gd name="connsiteX106" fmla="*/ 2306204 w 4724400"/>
              <a:gd name="connsiteY106" fmla="*/ 5519543 h 6857999"/>
              <a:gd name="connsiteX107" fmla="*/ 2619005 w 4724400"/>
              <a:gd name="connsiteY107" fmla="*/ 5494992 h 6857999"/>
              <a:gd name="connsiteX108" fmla="*/ 2899676 w 4724400"/>
              <a:gd name="connsiteY108" fmla="*/ 5507848 h 6857999"/>
              <a:gd name="connsiteX109" fmla="*/ 2986662 w 4724400"/>
              <a:gd name="connsiteY109" fmla="*/ 5525798 h 6857999"/>
              <a:gd name="connsiteX110" fmla="*/ 3101623 w 4724400"/>
              <a:gd name="connsiteY110" fmla="*/ 5547311 h 6857999"/>
              <a:gd name="connsiteX111" fmla="*/ 2636807 w 4724400"/>
              <a:gd name="connsiteY111" fmla="*/ 5458317 h 6857999"/>
              <a:gd name="connsiteX112" fmla="*/ 0 w 4724400"/>
              <a:gd name="connsiteY112" fmla="*/ 5142496 h 6857999"/>
              <a:gd name="connsiteX113" fmla="*/ 127996 w 4724400"/>
              <a:gd name="connsiteY113" fmla="*/ 5201004 h 6857999"/>
              <a:gd name="connsiteX114" fmla="*/ 661087 w 4724400"/>
              <a:gd name="connsiteY114" fmla="*/ 5790959 h 6857999"/>
              <a:gd name="connsiteX115" fmla="*/ 1029402 w 4724400"/>
              <a:gd name="connsiteY115" fmla="*/ 6204913 h 6857999"/>
              <a:gd name="connsiteX116" fmla="*/ 1046692 w 4724400"/>
              <a:gd name="connsiteY116" fmla="*/ 6015372 h 6857999"/>
              <a:gd name="connsiteX117" fmla="*/ 1024238 w 4724400"/>
              <a:gd name="connsiteY117" fmla="*/ 5336275 h 6857999"/>
              <a:gd name="connsiteX118" fmla="*/ 1138131 w 4724400"/>
              <a:gd name="connsiteY118" fmla="*/ 5600804 h 6857999"/>
              <a:gd name="connsiteX119" fmla="*/ 1127280 w 4724400"/>
              <a:gd name="connsiteY119" fmla="*/ 6039262 h 6857999"/>
              <a:gd name="connsiteX120" fmla="*/ 1026642 w 4724400"/>
              <a:gd name="connsiteY120" fmla="*/ 6792600 h 6857999"/>
              <a:gd name="connsiteX121" fmla="*/ 1327075 w 4724400"/>
              <a:gd name="connsiteY121" fmla="*/ 6590735 h 6857999"/>
              <a:gd name="connsiteX122" fmla="*/ 1332848 w 4724400"/>
              <a:gd name="connsiteY122" fmla="*/ 6581371 h 6857999"/>
              <a:gd name="connsiteX123" fmla="*/ 1320586 w 4724400"/>
              <a:gd name="connsiteY123" fmla="*/ 6572441 h 6857999"/>
              <a:gd name="connsiteX124" fmla="*/ 1669632 w 4724400"/>
              <a:gd name="connsiteY124" fmla="*/ 5665639 h 6857999"/>
              <a:gd name="connsiteX125" fmla="*/ 1749165 w 4724400"/>
              <a:gd name="connsiteY125" fmla="*/ 5696416 h 6857999"/>
              <a:gd name="connsiteX126" fmla="*/ 1502249 w 4724400"/>
              <a:gd name="connsiteY126" fmla="*/ 6466405 h 6857999"/>
              <a:gd name="connsiteX127" fmla="*/ 2238637 w 4724400"/>
              <a:gd name="connsiteY127" fmla="*/ 6419148 h 6857999"/>
              <a:gd name="connsiteX128" fmla="*/ 2642775 w 4724400"/>
              <a:gd name="connsiteY128" fmla="*/ 6563116 h 6857999"/>
              <a:gd name="connsiteX129" fmla="*/ 2628681 w 4724400"/>
              <a:gd name="connsiteY129" fmla="*/ 6578254 h 6857999"/>
              <a:gd name="connsiteX130" fmla="*/ 1600072 w 4724400"/>
              <a:gd name="connsiteY130" fmla="*/ 6648608 h 6857999"/>
              <a:gd name="connsiteX131" fmla="*/ 1391841 w 4724400"/>
              <a:gd name="connsiteY131" fmla="*/ 6641028 h 6857999"/>
              <a:gd name="connsiteX132" fmla="*/ 1389928 w 4724400"/>
              <a:gd name="connsiteY132" fmla="*/ 6641375 h 6857999"/>
              <a:gd name="connsiteX133" fmla="*/ 1380979 w 4724400"/>
              <a:gd name="connsiteY133" fmla="*/ 6643204 h 6857999"/>
              <a:gd name="connsiteX134" fmla="*/ 1108685 w 4724400"/>
              <a:gd name="connsiteY134" fmla="*/ 6824788 h 6857999"/>
              <a:gd name="connsiteX135" fmla="*/ 1051559 w 4724400"/>
              <a:gd name="connsiteY135" fmla="*/ 6857998 h 6857999"/>
              <a:gd name="connsiteX136" fmla="*/ 925940 w 4724400"/>
              <a:gd name="connsiteY136" fmla="*/ 6857998 h 6857999"/>
              <a:gd name="connsiteX137" fmla="*/ 949746 w 4724400"/>
              <a:gd name="connsiteY137" fmla="*/ 6745652 h 6857999"/>
              <a:gd name="connsiteX138" fmla="*/ 1017902 w 4724400"/>
              <a:gd name="connsiteY138" fmla="*/ 6308216 h 6857999"/>
              <a:gd name="connsiteX139" fmla="*/ 1012614 w 4724400"/>
              <a:gd name="connsiteY139" fmla="*/ 6302278 h 6857999"/>
              <a:gd name="connsiteX140" fmla="*/ 644615 w 4724400"/>
              <a:gd name="connsiteY140" fmla="*/ 5837768 h 6857999"/>
              <a:gd name="connsiteX141" fmla="*/ 627546 w 4724400"/>
              <a:gd name="connsiteY141" fmla="*/ 5831943 h 6857999"/>
              <a:gd name="connsiteX142" fmla="*/ 128963 w 4724400"/>
              <a:gd name="connsiteY142" fmla="*/ 5481226 h 6857999"/>
              <a:gd name="connsiteX143" fmla="*/ 0 w 4724400"/>
              <a:gd name="connsiteY143" fmla="*/ 5361850 h 6857999"/>
              <a:gd name="connsiteX144" fmla="*/ 0 w 4724400"/>
              <a:gd name="connsiteY144" fmla="*/ 5297634 h 6857999"/>
              <a:gd name="connsiteX145" fmla="*/ 40861 w 4724400"/>
              <a:gd name="connsiteY145" fmla="*/ 5333413 h 6857999"/>
              <a:gd name="connsiteX146" fmla="*/ 514278 w 4724400"/>
              <a:gd name="connsiteY146" fmla="*/ 5738345 h 6857999"/>
              <a:gd name="connsiteX147" fmla="*/ 337180 w 4724400"/>
              <a:gd name="connsiteY147" fmla="*/ 5572174 h 6857999"/>
              <a:gd name="connsiteX148" fmla="*/ 303564 w 4724400"/>
              <a:gd name="connsiteY148" fmla="*/ 5536908 h 6857999"/>
              <a:gd name="connsiteX149" fmla="*/ 88496 w 4724400"/>
              <a:gd name="connsiteY149" fmla="*/ 5343132 h 6857999"/>
              <a:gd name="connsiteX150" fmla="*/ 0 w 4724400"/>
              <a:gd name="connsiteY150" fmla="*/ 5277736 h 6857999"/>
              <a:gd name="connsiteX151" fmla="*/ 0 w 4724400"/>
              <a:gd name="connsiteY151" fmla="*/ 5241225 h 6857999"/>
              <a:gd name="connsiteX152" fmla="*/ 106479 w 4724400"/>
              <a:gd name="connsiteY152" fmla="*/ 5319780 h 6857999"/>
              <a:gd name="connsiteX153" fmla="*/ 324159 w 4724400"/>
              <a:gd name="connsiteY153" fmla="*/ 5515717 h 6857999"/>
              <a:gd name="connsiteX154" fmla="*/ 357680 w 4724400"/>
              <a:gd name="connsiteY154" fmla="*/ 5551608 h 6857999"/>
              <a:gd name="connsiteX155" fmla="*/ 514810 w 4724400"/>
              <a:gd name="connsiteY155" fmla="*/ 5702551 h 6857999"/>
              <a:gd name="connsiteX156" fmla="*/ 464808 w 4724400"/>
              <a:gd name="connsiteY156" fmla="*/ 5632736 h 6857999"/>
              <a:gd name="connsiteX157" fmla="*/ 416327 w 4724400"/>
              <a:gd name="connsiteY157" fmla="*/ 5565087 h 6857999"/>
              <a:gd name="connsiteX158" fmla="*/ 232232 w 4724400"/>
              <a:gd name="connsiteY158" fmla="*/ 5379904 h 6857999"/>
              <a:gd name="connsiteX159" fmla="*/ 2640 w 4724400"/>
              <a:gd name="connsiteY159" fmla="*/ 5200559 h 6857999"/>
              <a:gd name="connsiteX160" fmla="*/ 0 w 4724400"/>
              <a:gd name="connsiteY160" fmla="*/ 5199146 h 6857999"/>
              <a:gd name="connsiteX161" fmla="*/ 0 w 4724400"/>
              <a:gd name="connsiteY161" fmla="*/ 5164774 h 6857999"/>
              <a:gd name="connsiteX162" fmla="*/ 18363 w 4724400"/>
              <a:gd name="connsiteY162" fmla="*/ 5174783 h 6857999"/>
              <a:gd name="connsiteX163" fmla="*/ 251810 w 4724400"/>
              <a:gd name="connsiteY163" fmla="*/ 5357281 h 6857999"/>
              <a:gd name="connsiteX164" fmla="*/ 439563 w 4724400"/>
              <a:gd name="connsiteY164" fmla="*/ 5546863 h 6857999"/>
              <a:gd name="connsiteX165" fmla="*/ 489056 w 4724400"/>
              <a:gd name="connsiteY165" fmla="*/ 5615961 h 6857999"/>
              <a:gd name="connsiteX166" fmla="*/ 555845 w 4724400"/>
              <a:gd name="connsiteY166" fmla="*/ 5705642 h 6857999"/>
              <a:gd name="connsiteX167" fmla="*/ 287056 w 4724400"/>
              <a:gd name="connsiteY167" fmla="*/ 5341546 h 6857999"/>
              <a:gd name="connsiteX168" fmla="*/ 49874 w 4724400"/>
              <a:gd name="connsiteY168" fmla="*/ 5178238 h 6857999"/>
              <a:gd name="connsiteX169" fmla="*/ 0 w 4724400"/>
              <a:gd name="connsiteY169" fmla="*/ 5158623 h 6857999"/>
              <a:gd name="connsiteX170" fmla="*/ 4076694 w 4724400"/>
              <a:gd name="connsiteY170" fmla="*/ 4944364 h 6857999"/>
              <a:gd name="connsiteX171" fmla="*/ 4287610 w 4724400"/>
              <a:gd name="connsiteY171" fmla="*/ 5588157 h 6857999"/>
              <a:gd name="connsiteX172" fmla="*/ 4076694 w 4724400"/>
              <a:gd name="connsiteY172" fmla="*/ 4944364 h 6857999"/>
              <a:gd name="connsiteX173" fmla="*/ 4103808 w 4724400"/>
              <a:gd name="connsiteY173" fmla="*/ 4918599 h 6857999"/>
              <a:gd name="connsiteX174" fmla="*/ 4310650 w 4724400"/>
              <a:gd name="connsiteY174" fmla="*/ 5565760 h 6857999"/>
              <a:gd name="connsiteX175" fmla="*/ 4103808 w 4724400"/>
              <a:gd name="connsiteY175" fmla="*/ 4918599 h 6857999"/>
              <a:gd name="connsiteX176" fmla="*/ 4072554 w 4724400"/>
              <a:gd name="connsiteY176" fmla="*/ 4867303 h 6857999"/>
              <a:gd name="connsiteX177" fmla="*/ 4072780 w 4724400"/>
              <a:gd name="connsiteY177" fmla="*/ 4872526 h 6857999"/>
              <a:gd name="connsiteX178" fmla="*/ 4074990 w 4724400"/>
              <a:gd name="connsiteY178" fmla="*/ 4871112 h 6857999"/>
              <a:gd name="connsiteX179" fmla="*/ 3100062 w 4724400"/>
              <a:gd name="connsiteY179" fmla="*/ 4866948 h 6857999"/>
              <a:gd name="connsiteX180" fmla="*/ 2963625 w 4724400"/>
              <a:gd name="connsiteY180" fmla="*/ 4877568 h 6857999"/>
              <a:gd name="connsiteX181" fmla="*/ 2809956 w 4724400"/>
              <a:gd name="connsiteY181" fmla="*/ 4889247 h 6857999"/>
              <a:gd name="connsiteX182" fmla="*/ 2688275 w 4724400"/>
              <a:gd name="connsiteY182" fmla="*/ 4882769 h 6857999"/>
              <a:gd name="connsiteX183" fmla="*/ 2605133 w 4724400"/>
              <a:gd name="connsiteY183" fmla="*/ 4876924 h 6857999"/>
              <a:gd name="connsiteX184" fmla="*/ 2414900 w 4724400"/>
              <a:gd name="connsiteY184" fmla="*/ 4881330 h 6857999"/>
              <a:gd name="connsiteX185" fmla="*/ 2217605 w 4724400"/>
              <a:gd name="connsiteY185" fmla="*/ 4885650 h 6857999"/>
              <a:gd name="connsiteX186" fmla="*/ 2199332 w 4724400"/>
              <a:gd name="connsiteY186" fmla="*/ 4885075 h 6857999"/>
              <a:gd name="connsiteX187" fmla="*/ 2141062 w 4724400"/>
              <a:gd name="connsiteY187" fmla="*/ 4884027 h 6857999"/>
              <a:gd name="connsiteX188" fmla="*/ 2558630 w 4724400"/>
              <a:gd name="connsiteY188" fmla="*/ 4938088 h 6857999"/>
              <a:gd name="connsiteX189" fmla="*/ 3100062 w 4724400"/>
              <a:gd name="connsiteY189" fmla="*/ 4866948 h 6857999"/>
              <a:gd name="connsiteX190" fmla="*/ 2753415 w 4724400"/>
              <a:gd name="connsiteY190" fmla="*/ 4783657 h 6857999"/>
              <a:gd name="connsiteX191" fmla="*/ 2639521 w 4724400"/>
              <a:gd name="connsiteY191" fmla="*/ 4785091 h 6857999"/>
              <a:gd name="connsiteX192" fmla="*/ 2193068 w 4724400"/>
              <a:gd name="connsiteY192" fmla="*/ 4854595 h 6857999"/>
              <a:gd name="connsiteX193" fmla="*/ 2201931 w 4724400"/>
              <a:gd name="connsiteY193" fmla="*/ 4855057 h 6857999"/>
              <a:gd name="connsiteX194" fmla="*/ 2219654 w 4724400"/>
              <a:gd name="connsiteY194" fmla="*/ 4855986 h 6857999"/>
              <a:gd name="connsiteX195" fmla="*/ 2413690 w 4724400"/>
              <a:gd name="connsiteY195" fmla="*/ 4851445 h 6857999"/>
              <a:gd name="connsiteX196" fmla="*/ 2606832 w 4724400"/>
              <a:gd name="connsiteY196" fmla="*/ 4846715 h 6857999"/>
              <a:gd name="connsiteX197" fmla="*/ 2691769 w 4724400"/>
              <a:gd name="connsiteY197" fmla="*/ 4852935 h 6857999"/>
              <a:gd name="connsiteX198" fmla="*/ 2811106 w 4724400"/>
              <a:gd name="connsiteY198" fmla="*/ 4859393 h 6857999"/>
              <a:gd name="connsiteX199" fmla="*/ 2961520 w 4724400"/>
              <a:gd name="connsiteY199" fmla="*/ 4847493 h 6857999"/>
              <a:gd name="connsiteX200" fmla="*/ 3070965 w 4724400"/>
              <a:gd name="connsiteY200" fmla="*/ 4837270 h 6857999"/>
              <a:gd name="connsiteX201" fmla="*/ 2753415 w 4724400"/>
              <a:gd name="connsiteY201" fmla="*/ 4783657 h 6857999"/>
              <a:gd name="connsiteX202" fmla="*/ 2389654 w 4724400"/>
              <a:gd name="connsiteY202" fmla="*/ 4275904 h 6857999"/>
              <a:gd name="connsiteX203" fmla="*/ 1522266 w 4724400"/>
              <a:gd name="connsiteY203" fmla="*/ 4472742 h 6857999"/>
              <a:gd name="connsiteX204" fmla="*/ 1464014 w 4724400"/>
              <a:gd name="connsiteY204" fmla="*/ 4498508 h 6857999"/>
              <a:gd name="connsiteX205" fmla="*/ 1376111 w 4724400"/>
              <a:gd name="connsiteY205" fmla="*/ 4536334 h 6857999"/>
              <a:gd name="connsiteX206" fmla="*/ 1498493 w 4724400"/>
              <a:gd name="connsiteY206" fmla="*/ 4502509 h 6857999"/>
              <a:gd name="connsiteX207" fmla="*/ 1831627 w 4724400"/>
              <a:gd name="connsiteY207" fmla="*/ 4454994 h 6857999"/>
              <a:gd name="connsiteX208" fmla="*/ 2389654 w 4724400"/>
              <a:gd name="connsiteY208" fmla="*/ 4275904 h 6857999"/>
              <a:gd name="connsiteX209" fmla="*/ 2147582 w 4724400"/>
              <a:gd name="connsiteY209" fmla="*/ 4220499 h 6857999"/>
              <a:gd name="connsiteX210" fmla="*/ 1556088 w 4724400"/>
              <a:gd name="connsiteY210" fmla="*/ 4425819 h 6857999"/>
              <a:gd name="connsiteX211" fmla="*/ 2346927 w 4724400"/>
              <a:gd name="connsiteY211" fmla="*/ 4248048 h 6857999"/>
              <a:gd name="connsiteX212" fmla="*/ 2147582 w 4724400"/>
              <a:gd name="connsiteY212" fmla="*/ 4220499 h 6857999"/>
              <a:gd name="connsiteX213" fmla="*/ 1790494 w 4724400"/>
              <a:gd name="connsiteY213" fmla="*/ 3958602 h 6857999"/>
              <a:gd name="connsiteX214" fmla="*/ 1059112 w 4724400"/>
              <a:gd name="connsiteY214" fmla="*/ 4119804 h 6857999"/>
              <a:gd name="connsiteX215" fmla="*/ 1790494 w 4724400"/>
              <a:gd name="connsiteY215" fmla="*/ 3958602 h 6857999"/>
              <a:gd name="connsiteX216" fmla="*/ 3757613 w 4724400"/>
              <a:gd name="connsiteY216" fmla="*/ 3936722 h 6857999"/>
              <a:gd name="connsiteX217" fmla="*/ 3715314 w 4724400"/>
              <a:gd name="connsiteY217" fmla="*/ 4196771 h 6857999"/>
              <a:gd name="connsiteX218" fmla="*/ 3631611 w 4724400"/>
              <a:gd name="connsiteY218" fmla="*/ 4613594 h 6857999"/>
              <a:gd name="connsiteX219" fmla="*/ 3596909 w 4724400"/>
              <a:gd name="connsiteY219" fmla="*/ 4707830 h 6857999"/>
              <a:gd name="connsiteX220" fmla="*/ 3581749 w 4724400"/>
              <a:gd name="connsiteY220" fmla="*/ 4747418 h 6857999"/>
              <a:gd name="connsiteX221" fmla="*/ 3510660 w 4724400"/>
              <a:gd name="connsiteY221" fmla="*/ 4966094 h 6857999"/>
              <a:gd name="connsiteX222" fmla="*/ 3757613 w 4724400"/>
              <a:gd name="connsiteY222" fmla="*/ 3936722 h 6857999"/>
              <a:gd name="connsiteX223" fmla="*/ 1701387 w 4724400"/>
              <a:gd name="connsiteY223" fmla="*/ 3919232 h 6857999"/>
              <a:gd name="connsiteX224" fmla="*/ 1136310 w 4724400"/>
              <a:gd name="connsiteY224" fmla="*/ 4068895 h 6857999"/>
              <a:gd name="connsiteX225" fmla="*/ 1784782 w 4724400"/>
              <a:gd name="connsiteY225" fmla="*/ 3927759 h 6857999"/>
              <a:gd name="connsiteX226" fmla="*/ 1701387 w 4724400"/>
              <a:gd name="connsiteY226" fmla="*/ 3919232 h 6857999"/>
              <a:gd name="connsiteX227" fmla="*/ 3733405 w 4724400"/>
              <a:gd name="connsiteY227" fmla="*/ 3900089 h 6857999"/>
              <a:gd name="connsiteX228" fmla="*/ 3500832 w 4724400"/>
              <a:gd name="connsiteY228" fmla="*/ 4885010 h 6857999"/>
              <a:gd name="connsiteX229" fmla="*/ 3552367 w 4724400"/>
              <a:gd name="connsiteY229" fmla="*/ 4735553 h 6857999"/>
              <a:gd name="connsiteX230" fmla="*/ 3567525 w 4724400"/>
              <a:gd name="connsiteY230" fmla="*/ 4695966 h 6857999"/>
              <a:gd name="connsiteX231" fmla="*/ 3602372 w 4724400"/>
              <a:gd name="connsiteY231" fmla="*/ 4603168 h 6857999"/>
              <a:gd name="connsiteX232" fmla="*/ 3684639 w 4724400"/>
              <a:gd name="connsiteY232" fmla="*/ 4192628 h 6857999"/>
              <a:gd name="connsiteX233" fmla="*/ 3733405 w 4724400"/>
              <a:gd name="connsiteY233" fmla="*/ 3900089 h 6857999"/>
              <a:gd name="connsiteX234" fmla="*/ 2800959 w 4724400"/>
              <a:gd name="connsiteY234" fmla="*/ 3871054 h 6857999"/>
              <a:gd name="connsiteX235" fmla="*/ 3026569 w 4724400"/>
              <a:gd name="connsiteY235" fmla="*/ 4520780 h 6857999"/>
              <a:gd name="connsiteX236" fmla="*/ 2889061 w 4724400"/>
              <a:gd name="connsiteY236" fmla="*/ 4157302 h 6857999"/>
              <a:gd name="connsiteX237" fmla="*/ 2800959 w 4724400"/>
              <a:gd name="connsiteY237" fmla="*/ 3871054 h 6857999"/>
              <a:gd name="connsiteX238" fmla="*/ 2809929 w 4724400"/>
              <a:gd name="connsiteY238" fmla="*/ 3701307 h 6857999"/>
              <a:gd name="connsiteX239" fmla="*/ 2809197 w 4724400"/>
              <a:gd name="connsiteY239" fmla="*/ 3708672 h 6857999"/>
              <a:gd name="connsiteX240" fmla="*/ 2918306 w 4724400"/>
              <a:gd name="connsiteY240" fmla="*/ 4147031 h 6857999"/>
              <a:gd name="connsiteX241" fmla="*/ 3068858 w 4724400"/>
              <a:gd name="connsiteY241" fmla="*/ 4544310 h 6857999"/>
              <a:gd name="connsiteX242" fmla="*/ 2968879 w 4724400"/>
              <a:gd name="connsiteY242" fmla="*/ 4144570 h 6857999"/>
              <a:gd name="connsiteX243" fmla="*/ 2809929 w 4724400"/>
              <a:gd name="connsiteY243" fmla="*/ 3701307 h 6857999"/>
              <a:gd name="connsiteX244" fmla="*/ 1867196 w 4724400"/>
              <a:gd name="connsiteY244" fmla="*/ 3456584 h 6857999"/>
              <a:gd name="connsiteX245" fmla="*/ 2183970 w 4724400"/>
              <a:gd name="connsiteY245" fmla="*/ 3826505 h 6857999"/>
              <a:gd name="connsiteX246" fmla="*/ 1867196 w 4724400"/>
              <a:gd name="connsiteY246" fmla="*/ 3456584 h 6857999"/>
              <a:gd name="connsiteX247" fmla="*/ 2322880 w 4724400"/>
              <a:gd name="connsiteY247" fmla="*/ 3078533 h 6857999"/>
              <a:gd name="connsiteX248" fmla="*/ 2295695 w 4724400"/>
              <a:gd name="connsiteY248" fmla="*/ 3245370 h 6857999"/>
              <a:gd name="connsiteX249" fmla="*/ 2268858 w 4724400"/>
              <a:gd name="connsiteY249" fmla="*/ 3758413 h 6857999"/>
              <a:gd name="connsiteX250" fmla="*/ 2295899 w 4724400"/>
              <a:gd name="connsiteY250" fmla="*/ 3528057 h 6857999"/>
              <a:gd name="connsiteX251" fmla="*/ 2326306 w 4724400"/>
              <a:gd name="connsiteY251" fmla="*/ 3231157 h 6857999"/>
              <a:gd name="connsiteX252" fmla="*/ 2324274 w 4724400"/>
              <a:gd name="connsiteY252" fmla="*/ 3142788 h 6857999"/>
              <a:gd name="connsiteX253" fmla="*/ 2322880 w 4724400"/>
              <a:gd name="connsiteY253" fmla="*/ 3078533 h 6857999"/>
              <a:gd name="connsiteX254" fmla="*/ 912797 w 4724400"/>
              <a:gd name="connsiteY254" fmla="*/ 2896659 h 6857999"/>
              <a:gd name="connsiteX255" fmla="*/ 1167201 w 4724400"/>
              <a:gd name="connsiteY255" fmla="*/ 3304169 h 6857999"/>
              <a:gd name="connsiteX256" fmla="*/ 1503848 w 4724400"/>
              <a:gd name="connsiteY256" fmla="*/ 3675946 h 6857999"/>
              <a:gd name="connsiteX257" fmla="*/ 1353091 w 4724400"/>
              <a:gd name="connsiteY257" fmla="*/ 3486482 h 6857999"/>
              <a:gd name="connsiteX258" fmla="*/ 1340012 w 4724400"/>
              <a:gd name="connsiteY258" fmla="*/ 3467256 h 6857999"/>
              <a:gd name="connsiteX259" fmla="*/ 1089196 w 4724400"/>
              <a:gd name="connsiteY259" fmla="*/ 3116474 h 6857999"/>
              <a:gd name="connsiteX260" fmla="*/ 959418 w 4724400"/>
              <a:gd name="connsiteY260" fmla="*/ 2948853 h 6857999"/>
              <a:gd name="connsiteX261" fmla="*/ 912797 w 4724400"/>
              <a:gd name="connsiteY261" fmla="*/ 2896659 h 6857999"/>
              <a:gd name="connsiteX262" fmla="*/ 2363420 w 4724400"/>
              <a:gd name="connsiteY262" fmla="*/ 2871730 h 6857999"/>
              <a:gd name="connsiteX263" fmla="*/ 2360107 w 4724400"/>
              <a:gd name="connsiteY263" fmla="*/ 2915231 h 6857999"/>
              <a:gd name="connsiteX264" fmla="*/ 2353099 w 4724400"/>
              <a:gd name="connsiteY264" fmla="*/ 3051540 h 6857999"/>
              <a:gd name="connsiteX265" fmla="*/ 2354925 w 4724400"/>
              <a:gd name="connsiteY265" fmla="*/ 3140814 h 6857999"/>
              <a:gd name="connsiteX266" fmla="*/ 2357104 w 4724400"/>
              <a:gd name="connsiteY266" fmla="*/ 3230628 h 6857999"/>
              <a:gd name="connsiteX267" fmla="*/ 2326221 w 4724400"/>
              <a:gd name="connsiteY267" fmla="*/ 3531652 h 6857999"/>
              <a:gd name="connsiteX268" fmla="*/ 2299836 w 4724400"/>
              <a:gd name="connsiteY268" fmla="*/ 3750864 h 6857999"/>
              <a:gd name="connsiteX269" fmla="*/ 2346877 w 4724400"/>
              <a:gd name="connsiteY269" fmla="*/ 3662531 h 6857999"/>
              <a:gd name="connsiteX270" fmla="*/ 2363420 w 4724400"/>
              <a:gd name="connsiteY270" fmla="*/ 2871730 h 6857999"/>
              <a:gd name="connsiteX271" fmla="*/ 912921 w 4724400"/>
              <a:gd name="connsiteY271" fmla="*/ 2850596 h 6857999"/>
              <a:gd name="connsiteX272" fmla="*/ 983846 w 4724400"/>
              <a:gd name="connsiteY272" fmla="*/ 2928627 h 6857999"/>
              <a:gd name="connsiteX273" fmla="*/ 1114669 w 4724400"/>
              <a:gd name="connsiteY273" fmla="*/ 3097880 h 6857999"/>
              <a:gd name="connsiteX274" fmla="*/ 1366183 w 4724400"/>
              <a:gd name="connsiteY274" fmla="*/ 3449753 h 6857999"/>
              <a:gd name="connsiteX275" fmla="*/ 1379263 w 4724400"/>
              <a:gd name="connsiteY275" fmla="*/ 3468981 h 6857999"/>
              <a:gd name="connsiteX276" fmla="*/ 1492446 w 4724400"/>
              <a:gd name="connsiteY276" fmla="*/ 3620389 h 6857999"/>
              <a:gd name="connsiteX277" fmla="*/ 912921 w 4724400"/>
              <a:gd name="connsiteY277" fmla="*/ 2850596 h 6857999"/>
              <a:gd name="connsiteX278" fmla="*/ 2386551 w 4724400"/>
              <a:gd name="connsiteY278" fmla="*/ 2642862 h 6857999"/>
              <a:gd name="connsiteX279" fmla="*/ 2403741 w 4724400"/>
              <a:gd name="connsiteY279" fmla="*/ 2659697 h 6857999"/>
              <a:gd name="connsiteX280" fmla="*/ 2499078 w 4724400"/>
              <a:gd name="connsiteY280" fmla="*/ 3423399 h 6857999"/>
              <a:gd name="connsiteX281" fmla="*/ 2413232 w 4724400"/>
              <a:gd name="connsiteY281" fmla="*/ 3700562 h 6857999"/>
              <a:gd name="connsiteX282" fmla="*/ 2428424 w 4724400"/>
              <a:gd name="connsiteY282" fmla="*/ 4178295 h 6857999"/>
              <a:gd name="connsiteX283" fmla="*/ 2927779 w 4724400"/>
              <a:gd name="connsiteY283" fmla="*/ 4531843 h 6857999"/>
              <a:gd name="connsiteX284" fmla="*/ 2758380 w 4724400"/>
              <a:gd name="connsiteY284" fmla="*/ 3561061 h 6857999"/>
              <a:gd name="connsiteX285" fmla="*/ 2846610 w 4724400"/>
              <a:gd name="connsiteY285" fmla="*/ 3538353 h 6857999"/>
              <a:gd name="connsiteX286" fmla="*/ 3106063 w 4724400"/>
              <a:gd name="connsiteY286" fmla="*/ 4271430 h 6857999"/>
              <a:gd name="connsiteX287" fmla="*/ 3116136 w 4724400"/>
              <a:gd name="connsiteY287" fmla="*/ 4688819 h 6857999"/>
              <a:gd name="connsiteX288" fmla="*/ 3412872 w 4724400"/>
              <a:gd name="connsiteY288" fmla="*/ 4966558 h 6857999"/>
              <a:gd name="connsiteX289" fmla="*/ 3763612 w 4724400"/>
              <a:gd name="connsiteY289" fmla="*/ 3645474 h 6857999"/>
              <a:gd name="connsiteX290" fmla="*/ 3850165 w 4724400"/>
              <a:gd name="connsiteY290" fmla="*/ 3638405 h 6857999"/>
              <a:gd name="connsiteX291" fmla="*/ 3515311 w 4724400"/>
              <a:gd name="connsiteY291" fmla="*/ 5051260 h 6857999"/>
              <a:gd name="connsiteX292" fmla="*/ 3501147 w 4724400"/>
              <a:gd name="connsiteY292" fmla="*/ 5059552 h 6857999"/>
              <a:gd name="connsiteX293" fmla="*/ 3790420 w 4724400"/>
              <a:gd name="connsiteY293" fmla="*/ 5401078 h 6857999"/>
              <a:gd name="connsiteX294" fmla="*/ 4221141 w 4724400"/>
              <a:gd name="connsiteY294" fmla="*/ 6045312 h 6857999"/>
              <a:gd name="connsiteX295" fmla="*/ 4326825 w 4724400"/>
              <a:gd name="connsiteY295" fmla="*/ 5681109 h 6857999"/>
              <a:gd name="connsiteX296" fmla="*/ 4325127 w 4724400"/>
              <a:gd name="connsiteY296" fmla="*/ 5669934 h 6857999"/>
              <a:gd name="connsiteX297" fmla="*/ 4309144 w 4724400"/>
              <a:gd name="connsiteY297" fmla="*/ 5671723 h 6857999"/>
              <a:gd name="connsiteX298" fmla="*/ 3974946 w 4724400"/>
              <a:gd name="connsiteY298" fmla="*/ 4736592 h 6857999"/>
              <a:gd name="connsiteX299" fmla="*/ 4060171 w 4724400"/>
              <a:gd name="connsiteY299" fmla="*/ 4704317 h 6857999"/>
              <a:gd name="connsiteX300" fmla="*/ 4383942 w 4724400"/>
              <a:gd name="connsiteY300" fmla="*/ 5463703 h 6857999"/>
              <a:gd name="connsiteX301" fmla="*/ 4654905 w 4724400"/>
              <a:gd name="connsiteY301" fmla="*/ 5156948 h 6857999"/>
              <a:gd name="connsiteX302" fmla="*/ 4724400 w 4724400"/>
              <a:gd name="connsiteY302" fmla="*/ 5098975 h 6857999"/>
              <a:gd name="connsiteX303" fmla="*/ 4724400 w 4724400"/>
              <a:gd name="connsiteY303" fmla="*/ 5160063 h 6857999"/>
              <a:gd name="connsiteX304" fmla="*/ 4687505 w 4724400"/>
              <a:gd name="connsiteY304" fmla="*/ 5191181 h 6857999"/>
              <a:gd name="connsiteX305" fmla="*/ 4451303 w 4724400"/>
              <a:gd name="connsiteY305" fmla="*/ 5491132 h 6857999"/>
              <a:gd name="connsiteX306" fmla="*/ 4599954 w 4724400"/>
              <a:gd name="connsiteY306" fmla="*/ 5317498 h 6857999"/>
              <a:gd name="connsiteX307" fmla="*/ 4724400 w 4724400"/>
              <a:gd name="connsiteY307" fmla="*/ 5211392 h 6857999"/>
              <a:gd name="connsiteX308" fmla="*/ 4724400 w 4724400"/>
              <a:gd name="connsiteY308" fmla="*/ 5251559 h 6857999"/>
              <a:gd name="connsiteX309" fmla="*/ 4619898 w 4724400"/>
              <a:gd name="connsiteY309" fmla="*/ 5340764 h 6857999"/>
              <a:gd name="connsiteX310" fmla="*/ 4473735 w 4724400"/>
              <a:gd name="connsiteY310" fmla="*/ 5512809 h 6857999"/>
              <a:gd name="connsiteX311" fmla="*/ 4430539 w 4724400"/>
              <a:gd name="connsiteY311" fmla="*/ 5592553 h 6857999"/>
              <a:gd name="connsiteX312" fmla="*/ 4569759 w 4724400"/>
              <a:gd name="connsiteY312" fmla="*/ 5482816 h 6857999"/>
              <a:gd name="connsiteX313" fmla="*/ 4724400 w 4724400"/>
              <a:gd name="connsiteY313" fmla="*/ 5330891 h 6857999"/>
              <a:gd name="connsiteX314" fmla="*/ 4724400 w 4724400"/>
              <a:gd name="connsiteY314" fmla="*/ 5402912 h 6857999"/>
              <a:gd name="connsiteX315" fmla="*/ 4586888 w 4724400"/>
              <a:gd name="connsiteY315" fmla="*/ 5533939 h 6857999"/>
              <a:gd name="connsiteX316" fmla="*/ 4413377 w 4724400"/>
              <a:gd name="connsiteY316" fmla="*/ 5674040 h 6857999"/>
              <a:gd name="connsiteX317" fmla="*/ 4412066 w 4724400"/>
              <a:gd name="connsiteY317" fmla="*/ 5675644 h 6857999"/>
              <a:gd name="connsiteX318" fmla="*/ 4406074 w 4724400"/>
              <a:gd name="connsiteY318" fmla="*/ 5683306 h 6857999"/>
              <a:gd name="connsiteX319" fmla="*/ 4271008 w 4724400"/>
              <a:gd name="connsiteY319" fmla="*/ 6118417 h 6857999"/>
              <a:gd name="connsiteX320" fmla="*/ 4265220 w 4724400"/>
              <a:gd name="connsiteY320" fmla="*/ 6125184 h 6857999"/>
              <a:gd name="connsiteX321" fmla="*/ 4590463 w 4724400"/>
              <a:gd name="connsiteY321" fmla="*/ 6805045 h 6857999"/>
              <a:gd name="connsiteX322" fmla="*/ 4610122 w 4724400"/>
              <a:gd name="connsiteY322" fmla="*/ 6857999 h 6857999"/>
              <a:gd name="connsiteX323" fmla="*/ 4513231 w 4724400"/>
              <a:gd name="connsiteY323" fmla="*/ 6857999 h 6857999"/>
              <a:gd name="connsiteX324" fmla="*/ 4374770 w 4724400"/>
              <a:gd name="connsiteY324" fmla="*/ 6532596 h 6857999"/>
              <a:gd name="connsiteX325" fmla="*/ 4339518 w 4724400"/>
              <a:gd name="connsiteY325" fmla="*/ 6461642 h 6857999"/>
              <a:gd name="connsiteX326" fmla="*/ 3884810 w 4724400"/>
              <a:gd name="connsiteY326" fmla="*/ 5682534 h 6857999"/>
              <a:gd name="connsiteX327" fmla="*/ 3876498 w 4724400"/>
              <a:gd name="connsiteY327" fmla="*/ 5681717 h 6857999"/>
              <a:gd name="connsiteX328" fmla="*/ 3263209 w 4724400"/>
              <a:gd name="connsiteY328" fmla="*/ 5585749 h 6857999"/>
              <a:gd name="connsiteX329" fmla="*/ 3245450 w 4724400"/>
              <a:gd name="connsiteY329" fmla="*/ 5593271 h 6857999"/>
              <a:gd name="connsiteX330" fmla="*/ 1952592 w 4724400"/>
              <a:gd name="connsiteY330" fmla="*/ 5692050 h 6857999"/>
              <a:gd name="connsiteX331" fmla="*/ 1936466 w 4724400"/>
              <a:gd name="connsiteY331" fmla="*/ 5671708 h 6857999"/>
              <a:gd name="connsiteX332" fmla="*/ 3244709 w 4724400"/>
              <a:gd name="connsiteY332" fmla="*/ 5538562 h 6857999"/>
              <a:gd name="connsiteX333" fmla="*/ 3823886 w 4724400"/>
              <a:gd name="connsiteY333" fmla="*/ 5595804 h 6857999"/>
              <a:gd name="connsiteX334" fmla="*/ 3709024 w 4724400"/>
              <a:gd name="connsiteY334" fmla="*/ 5439340 h 6857999"/>
              <a:gd name="connsiteX335" fmla="*/ 3198362 w 4724400"/>
              <a:gd name="connsiteY335" fmla="*/ 4874588 h 6857999"/>
              <a:gd name="connsiteX336" fmla="*/ 3179417 w 4724400"/>
              <a:gd name="connsiteY336" fmla="*/ 4879047 h 6857999"/>
              <a:gd name="connsiteX337" fmla="*/ 2639496 w 4724400"/>
              <a:gd name="connsiteY337" fmla="*/ 4989072 h 6857999"/>
              <a:gd name="connsiteX338" fmla="*/ 1972353 w 4724400"/>
              <a:gd name="connsiteY338" fmla="*/ 4909921 h 6857999"/>
              <a:gd name="connsiteX339" fmla="*/ 2002679 w 4724400"/>
              <a:gd name="connsiteY339" fmla="*/ 4872131 h 6857999"/>
              <a:gd name="connsiteX340" fmla="*/ 3097424 w 4724400"/>
              <a:gd name="connsiteY340" fmla="*/ 4781269 h 6857999"/>
              <a:gd name="connsiteX341" fmla="*/ 2454890 w 4724400"/>
              <a:gd name="connsiteY341" fmla="*/ 4287833 h 6857999"/>
              <a:gd name="connsiteX342" fmla="*/ 2452881 w 4724400"/>
              <a:gd name="connsiteY342" fmla="*/ 4288346 h 6857999"/>
              <a:gd name="connsiteX343" fmla="*/ 2448527 w 4724400"/>
              <a:gd name="connsiteY343" fmla="*/ 4288836 h 6857999"/>
              <a:gd name="connsiteX344" fmla="*/ 2323525 w 4724400"/>
              <a:gd name="connsiteY344" fmla="*/ 4367248 h 6857999"/>
              <a:gd name="connsiteX345" fmla="*/ 2060764 w 4724400"/>
              <a:gd name="connsiteY345" fmla="*/ 4451767 h 6857999"/>
              <a:gd name="connsiteX346" fmla="*/ 1162250 w 4724400"/>
              <a:gd name="connsiteY346" fmla="*/ 4613329 h 6857999"/>
              <a:gd name="connsiteX347" fmla="*/ 1132639 w 4724400"/>
              <a:gd name="connsiteY347" fmla="*/ 4596243 h 6857999"/>
              <a:gd name="connsiteX348" fmla="*/ 2293970 w 4724400"/>
              <a:gd name="connsiteY348" fmla="*/ 4182283 h 6857999"/>
              <a:gd name="connsiteX349" fmla="*/ 1900637 w 4724400"/>
              <a:gd name="connsiteY349" fmla="*/ 3949470 h 6857999"/>
              <a:gd name="connsiteX350" fmla="*/ 1887014 w 4724400"/>
              <a:gd name="connsiteY350" fmla="*/ 3951288 h 6857999"/>
              <a:gd name="connsiteX351" fmla="*/ 896751 w 4724400"/>
              <a:gd name="connsiteY351" fmla="*/ 4159267 h 6857999"/>
              <a:gd name="connsiteX352" fmla="*/ 918967 w 4724400"/>
              <a:gd name="connsiteY352" fmla="*/ 4119760 h 6857999"/>
              <a:gd name="connsiteX353" fmla="*/ 1764113 w 4724400"/>
              <a:gd name="connsiteY353" fmla="*/ 3873539 h 6857999"/>
              <a:gd name="connsiteX354" fmla="*/ 1555701 w 4724400"/>
              <a:gd name="connsiteY354" fmla="*/ 3763109 h 6857999"/>
              <a:gd name="connsiteX355" fmla="*/ 1542956 w 4724400"/>
              <a:gd name="connsiteY355" fmla="*/ 3758998 h 6857999"/>
              <a:gd name="connsiteX356" fmla="*/ 1136724 w 4724400"/>
              <a:gd name="connsiteY356" fmla="*/ 3417171 h 6857999"/>
              <a:gd name="connsiteX357" fmla="*/ 750977 w 4724400"/>
              <a:gd name="connsiteY357" fmla="*/ 2770227 h 6857999"/>
              <a:gd name="connsiteX358" fmla="*/ 755174 w 4724400"/>
              <a:gd name="connsiteY358" fmla="*/ 2749954 h 6857999"/>
              <a:gd name="connsiteX359" fmla="*/ 830023 w 4724400"/>
              <a:gd name="connsiteY359" fmla="*/ 2731935 h 6857999"/>
              <a:gd name="connsiteX360" fmla="*/ 1623018 w 4724400"/>
              <a:gd name="connsiteY360" fmla="*/ 3716225 h 6857999"/>
              <a:gd name="connsiteX361" fmla="*/ 2294841 w 4724400"/>
              <a:gd name="connsiteY361" fmla="*/ 4093587 h 6857999"/>
              <a:gd name="connsiteX362" fmla="*/ 2250226 w 4724400"/>
              <a:gd name="connsiteY362" fmla="*/ 3916719 h 6857999"/>
              <a:gd name="connsiteX363" fmla="*/ 2245523 w 4724400"/>
              <a:gd name="connsiteY363" fmla="*/ 3916663 h 6857999"/>
              <a:gd name="connsiteX364" fmla="*/ 1707994 w 4724400"/>
              <a:gd name="connsiteY364" fmla="*/ 3326950 h 6857999"/>
              <a:gd name="connsiteX365" fmla="*/ 1786341 w 4724400"/>
              <a:gd name="connsiteY365" fmla="*/ 3287566 h 6857999"/>
              <a:gd name="connsiteX366" fmla="*/ 2158071 w 4724400"/>
              <a:gd name="connsiteY366" fmla="*/ 3639960 h 6857999"/>
              <a:gd name="connsiteX367" fmla="*/ 2189281 w 4724400"/>
              <a:gd name="connsiteY367" fmla="*/ 3333361 h 6857999"/>
              <a:gd name="connsiteX368" fmla="*/ 2314466 w 4724400"/>
              <a:gd name="connsiteY368" fmla="*/ 2680771 h 6857999"/>
              <a:gd name="connsiteX369" fmla="*/ 2386551 w 4724400"/>
              <a:gd name="connsiteY369" fmla="*/ 2642862 h 6857999"/>
              <a:gd name="connsiteX370" fmla="*/ 3646699 w 4724400"/>
              <a:gd name="connsiteY370" fmla="*/ 2390555 h 6857999"/>
              <a:gd name="connsiteX371" fmla="*/ 3645773 w 4724400"/>
              <a:gd name="connsiteY371" fmla="*/ 2392739 h 6857999"/>
              <a:gd name="connsiteX372" fmla="*/ 3649597 w 4724400"/>
              <a:gd name="connsiteY372" fmla="*/ 2394358 h 6857999"/>
              <a:gd name="connsiteX373" fmla="*/ 3646699 w 4724400"/>
              <a:gd name="connsiteY373" fmla="*/ 2390555 h 6857999"/>
              <a:gd name="connsiteX374" fmla="*/ 3038676 w 4724400"/>
              <a:gd name="connsiteY374" fmla="*/ 2118977 h 6857999"/>
              <a:gd name="connsiteX375" fmla="*/ 2963942 w 4724400"/>
              <a:gd name="connsiteY375" fmla="*/ 2525128 h 6857999"/>
              <a:gd name="connsiteX376" fmla="*/ 2923775 w 4724400"/>
              <a:gd name="connsiteY376" fmla="*/ 2667145 h 6857999"/>
              <a:gd name="connsiteX377" fmla="*/ 2887447 w 4724400"/>
              <a:gd name="connsiteY377" fmla="*/ 2832031 h 6857999"/>
              <a:gd name="connsiteX378" fmla="*/ 2868480 w 4724400"/>
              <a:gd name="connsiteY378" fmla="*/ 2927011 h 6857999"/>
              <a:gd name="connsiteX379" fmla="*/ 2921794 w 4724400"/>
              <a:gd name="connsiteY379" fmla="*/ 2782834 h 6857999"/>
              <a:gd name="connsiteX380" fmla="*/ 3038676 w 4724400"/>
              <a:gd name="connsiteY380" fmla="*/ 2118977 h 6857999"/>
              <a:gd name="connsiteX381" fmla="*/ 4070579 w 4724400"/>
              <a:gd name="connsiteY381" fmla="*/ 2090376 h 6857999"/>
              <a:gd name="connsiteX382" fmla="*/ 4109879 w 4724400"/>
              <a:gd name="connsiteY382" fmla="*/ 2228695 h 6857999"/>
              <a:gd name="connsiteX383" fmla="*/ 4119154 w 4724400"/>
              <a:gd name="connsiteY383" fmla="*/ 2266098 h 6857999"/>
              <a:gd name="connsiteX384" fmla="*/ 4141411 w 4724400"/>
              <a:gd name="connsiteY384" fmla="*/ 2353427 h 6857999"/>
              <a:gd name="connsiteX385" fmla="*/ 4293979 w 4724400"/>
              <a:gd name="connsiteY385" fmla="*/ 2703223 h 6857999"/>
              <a:gd name="connsiteX386" fmla="*/ 4410111 w 4724400"/>
              <a:gd name="connsiteY386" fmla="*/ 2947465 h 6857999"/>
              <a:gd name="connsiteX387" fmla="*/ 4070579 w 4724400"/>
              <a:gd name="connsiteY387" fmla="*/ 2090376 h 6857999"/>
              <a:gd name="connsiteX388" fmla="*/ 4020821 w 4724400"/>
              <a:gd name="connsiteY388" fmla="*/ 2034549 h 6857999"/>
              <a:gd name="connsiteX389" fmla="*/ 4372756 w 4724400"/>
              <a:gd name="connsiteY389" fmla="*/ 2932293 h 6857999"/>
              <a:gd name="connsiteX390" fmla="*/ 4268731 w 4724400"/>
              <a:gd name="connsiteY390" fmla="*/ 2715710 h 6857999"/>
              <a:gd name="connsiteX391" fmla="*/ 4113960 w 4724400"/>
              <a:gd name="connsiteY391" fmla="*/ 2360474 h 6857999"/>
              <a:gd name="connsiteX392" fmla="*/ 4090842 w 4724400"/>
              <a:gd name="connsiteY392" fmla="*/ 2272139 h 6857999"/>
              <a:gd name="connsiteX393" fmla="*/ 4081569 w 4724400"/>
              <a:gd name="connsiteY393" fmla="*/ 2234734 h 6857999"/>
              <a:gd name="connsiteX394" fmla="*/ 4020821 w 4724400"/>
              <a:gd name="connsiteY394" fmla="*/ 2034549 h 6857999"/>
              <a:gd name="connsiteX395" fmla="*/ 3001316 w 4724400"/>
              <a:gd name="connsiteY395" fmla="*/ 2032338 h 6857999"/>
              <a:gd name="connsiteX396" fmla="*/ 2953880 w 4724400"/>
              <a:gd name="connsiteY396" fmla="*/ 2185446 h 6857999"/>
              <a:gd name="connsiteX397" fmla="*/ 2883664 w 4724400"/>
              <a:gd name="connsiteY397" fmla="*/ 2591574 h 6857999"/>
              <a:gd name="connsiteX398" fmla="*/ 2826885 w 4724400"/>
              <a:gd name="connsiteY398" fmla="*/ 2991809 h 6857999"/>
              <a:gd name="connsiteX399" fmla="*/ 2860250 w 4724400"/>
              <a:gd name="connsiteY399" fmla="*/ 2826310 h 6857999"/>
              <a:gd name="connsiteX400" fmla="*/ 2896499 w 4724400"/>
              <a:gd name="connsiteY400" fmla="*/ 2660098 h 6857999"/>
              <a:gd name="connsiteX401" fmla="*/ 2937125 w 4724400"/>
              <a:gd name="connsiteY401" fmla="*/ 2516991 h 6857999"/>
              <a:gd name="connsiteX402" fmla="*/ 3010471 w 4724400"/>
              <a:gd name="connsiteY402" fmla="*/ 2114122 h 6857999"/>
              <a:gd name="connsiteX403" fmla="*/ 3001316 w 4724400"/>
              <a:gd name="connsiteY403" fmla="*/ 2032338 h 6857999"/>
              <a:gd name="connsiteX404" fmla="*/ 3105532 w 4724400"/>
              <a:gd name="connsiteY404" fmla="*/ 1991479 h 6857999"/>
              <a:gd name="connsiteX405" fmla="*/ 3599280 w 4724400"/>
              <a:gd name="connsiteY405" fmla="*/ 2371770 h 6857999"/>
              <a:gd name="connsiteX406" fmla="*/ 3105532 w 4724400"/>
              <a:gd name="connsiteY406" fmla="*/ 1991479 h 6857999"/>
              <a:gd name="connsiteX407" fmla="*/ 3111169 w 4724400"/>
              <a:gd name="connsiteY407" fmla="*/ 1962963 h 6857999"/>
              <a:gd name="connsiteX408" fmla="*/ 3606223 w 4724400"/>
              <a:gd name="connsiteY408" fmla="*/ 2338658 h 6857999"/>
              <a:gd name="connsiteX409" fmla="*/ 3111169 w 4724400"/>
              <a:gd name="connsiteY409" fmla="*/ 1962963 h 6857999"/>
              <a:gd name="connsiteX410" fmla="*/ 2050698 w 4724400"/>
              <a:gd name="connsiteY410" fmla="*/ 1338235 h 6857999"/>
              <a:gd name="connsiteX411" fmla="*/ 2370409 w 4724400"/>
              <a:gd name="connsiteY411" fmla="*/ 2272553 h 6857999"/>
              <a:gd name="connsiteX412" fmla="*/ 2338306 w 4724400"/>
              <a:gd name="connsiteY412" fmla="*/ 2159819 h 6857999"/>
              <a:gd name="connsiteX413" fmla="*/ 2334023 w 4724400"/>
              <a:gd name="connsiteY413" fmla="*/ 2142555 h 6857999"/>
              <a:gd name="connsiteX414" fmla="*/ 2161071 w 4724400"/>
              <a:gd name="connsiteY414" fmla="*/ 1617375 h 6857999"/>
              <a:gd name="connsiteX415" fmla="*/ 2130699 w 4724400"/>
              <a:gd name="connsiteY415" fmla="*/ 1544643 h 6857999"/>
              <a:gd name="connsiteX416" fmla="*/ 2050698 w 4724400"/>
              <a:gd name="connsiteY416" fmla="*/ 1338235 h 6857999"/>
              <a:gd name="connsiteX417" fmla="*/ 2060478 w 4724400"/>
              <a:gd name="connsiteY417" fmla="*/ 1278636 h 6857999"/>
              <a:gd name="connsiteX418" fmla="*/ 2156346 w 4724400"/>
              <a:gd name="connsiteY418" fmla="*/ 1534260 h 6857999"/>
              <a:gd name="connsiteX419" fmla="*/ 2187258 w 4724400"/>
              <a:gd name="connsiteY419" fmla="*/ 1607218 h 6857999"/>
              <a:gd name="connsiteX420" fmla="*/ 2358704 w 4724400"/>
              <a:gd name="connsiteY420" fmla="*/ 2125320 h 6857999"/>
              <a:gd name="connsiteX421" fmla="*/ 2233598 w 4724400"/>
              <a:gd name="connsiteY421" fmla="*/ 1646797 h 6857999"/>
              <a:gd name="connsiteX422" fmla="*/ 2060478 w 4724400"/>
              <a:gd name="connsiteY422" fmla="*/ 1278636 h 6857999"/>
              <a:gd name="connsiteX423" fmla="*/ 1974152 w 4724400"/>
              <a:gd name="connsiteY423" fmla="*/ 1245311 h 6857999"/>
              <a:gd name="connsiteX424" fmla="*/ 1811379 w 4724400"/>
              <a:gd name="connsiteY424" fmla="*/ 1406236 h 6857999"/>
              <a:gd name="connsiteX425" fmla="*/ 1767940 w 4724400"/>
              <a:gd name="connsiteY425" fmla="*/ 1546869 h 6857999"/>
              <a:gd name="connsiteX426" fmla="*/ 1796474 w 4724400"/>
              <a:gd name="connsiteY426" fmla="*/ 1557016 h 6857999"/>
              <a:gd name="connsiteX427" fmla="*/ 1974152 w 4724400"/>
              <a:gd name="connsiteY427" fmla="*/ 1245311 h 6857999"/>
              <a:gd name="connsiteX428" fmla="*/ 4681531 w 4724400"/>
              <a:gd name="connsiteY428" fmla="*/ 959050 h 6857999"/>
              <a:gd name="connsiteX429" fmla="*/ 4638064 w 4724400"/>
              <a:gd name="connsiteY429" fmla="*/ 1006960 h 6857999"/>
              <a:gd name="connsiteX430" fmla="*/ 4415502 w 4724400"/>
              <a:gd name="connsiteY430" fmla="*/ 1184424 h 6857999"/>
              <a:gd name="connsiteX431" fmla="*/ 4197574 w 4724400"/>
              <a:gd name="connsiteY431" fmla="*/ 1317493 h 6857999"/>
              <a:gd name="connsiteX432" fmla="*/ 4122737 w 4724400"/>
              <a:gd name="connsiteY432" fmla="*/ 1348256 h 6857999"/>
              <a:gd name="connsiteX433" fmla="*/ 4024988 w 4724400"/>
              <a:gd name="connsiteY433" fmla="*/ 1390573 h 6857999"/>
              <a:gd name="connsiteX434" fmla="*/ 4421265 w 4724400"/>
              <a:gd name="connsiteY434" fmla="*/ 1220988 h 6857999"/>
              <a:gd name="connsiteX435" fmla="*/ 4681531 w 4724400"/>
              <a:gd name="connsiteY435" fmla="*/ 959050 h 6857999"/>
              <a:gd name="connsiteX436" fmla="*/ 4722484 w 4724400"/>
              <a:gd name="connsiteY436" fmla="*/ 854709 h 6857999"/>
              <a:gd name="connsiteX437" fmla="*/ 4695347 w 4724400"/>
              <a:gd name="connsiteY437" fmla="*/ 879275 h 6857999"/>
              <a:gd name="connsiteX438" fmla="*/ 4253878 w 4724400"/>
              <a:gd name="connsiteY438" fmla="*/ 1216434 h 6857999"/>
              <a:gd name="connsiteX439" fmla="*/ 4213112 w 4724400"/>
              <a:gd name="connsiteY439" fmla="*/ 1239730 h 6857999"/>
              <a:gd name="connsiteX440" fmla="*/ 4037747 w 4724400"/>
              <a:gd name="connsiteY440" fmla="*/ 1352837 h 6857999"/>
              <a:gd name="connsiteX441" fmla="*/ 4113362 w 4724400"/>
              <a:gd name="connsiteY441" fmla="*/ 1321759 h 6857999"/>
              <a:gd name="connsiteX442" fmla="*/ 4186634 w 4724400"/>
              <a:gd name="connsiteY442" fmla="*/ 1291618 h 6857999"/>
              <a:gd name="connsiteX443" fmla="*/ 4399674 w 4724400"/>
              <a:gd name="connsiteY443" fmla="*/ 1160983 h 6857999"/>
              <a:gd name="connsiteX444" fmla="*/ 4618435 w 4724400"/>
              <a:gd name="connsiteY444" fmla="*/ 986418 h 6857999"/>
              <a:gd name="connsiteX445" fmla="*/ 4722484 w 4724400"/>
              <a:gd name="connsiteY445" fmla="*/ 854709 h 6857999"/>
              <a:gd name="connsiteX446" fmla="*/ 1456504 w 4724400"/>
              <a:gd name="connsiteY446" fmla="*/ 777000 h 6857999"/>
              <a:gd name="connsiteX447" fmla="*/ 1454399 w 4724400"/>
              <a:gd name="connsiteY447" fmla="*/ 794136 h 6857999"/>
              <a:gd name="connsiteX448" fmla="*/ 1448466 w 4724400"/>
              <a:gd name="connsiteY448" fmla="*/ 843129 h 6857999"/>
              <a:gd name="connsiteX449" fmla="*/ 1442252 w 4724400"/>
              <a:gd name="connsiteY449" fmla="*/ 1005313 h 6857999"/>
              <a:gd name="connsiteX450" fmla="*/ 1469382 w 4724400"/>
              <a:gd name="connsiteY450" fmla="*/ 1614896 h 6857999"/>
              <a:gd name="connsiteX451" fmla="*/ 1472106 w 4724400"/>
              <a:gd name="connsiteY451" fmla="*/ 1632791 h 6857999"/>
              <a:gd name="connsiteX452" fmla="*/ 1479091 w 4724400"/>
              <a:gd name="connsiteY452" fmla="*/ 1680170 h 6857999"/>
              <a:gd name="connsiteX453" fmla="*/ 1480043 w 4724400"/>
              <a:gd name="connsiteY453" fmla="*/ 1649028 h 6857999"/>
              <a:gd name="connsiteX454" fmla="*/ 1464087 w 4724400"/>
              <a:gd name="connsiteY454" fmla="*/ 871628 h 6857999"/>
              <a:gd name="connsiteX455" fmla="*/ 1462204 w 4724400"/>
              <a:gd name="connsiteY455" fmla="*/ 850229 h 6857999"/>
              <a:gd name="connsiteX456" fmla="*/ 1456504 w 4724400"/>
              <a:gd name="connsiteY456" fmla="*/ 777000 h 6857999"/>
              <a:gd name="connsiteX457" fmla="*/ 1483619 w 4724400"/>
              <a:gd name="connsiteY457" fmla="*/ 764662 h 6857999"/>
              <a:gd name="connsiteX458" fmla="*/ 1489670 w 4724400"/>
              <a:gd name="connsiteY458" fmla="*/ 847698 h 6857999"/>
              <a:gd name="connsiteX459" fmla="*/ 1491553 w 4724400"/>
              <a:gd name="connsiteY459" fmla="*/ 869097 h 6857999"/>
              <a:gd name="connsiteX460" fmla="*/ 1508481 w 4724400"/>
              <a:gd name="connsiteY460" fmla="*/ 1619865 h 6857999"/>
              <a:gd name="connsiteX461" fmla="*/ 1483619 w 4724400"/>
              <a:gd name="connsiteY461" fmla="*/ 764662 h 6857999"/>
              <a:gd name="connsiteX462" fmla="*/ 1430481 w 4724400"/>
              <a:gd name="connsiteY462" fmla="*/ 630137 h 6857999"/>
              <a:gd name="connsiteX463" fmla="*/ 1442495 w 4724400"/>
              <a:gd name="connsiteY463" fmla="*/ 1626691 h 6857999"/>
              <a:gd name="connsiteX464" fmla="*/ 1441222 w 4724400"/>
              <a:gd name="connsiteY464" fmla="*/ 1619067 h 6857999"/>
              <a:gd name="connsiteX465" fmla="*/ 1414069 w 4724400"/>
              <a:gd name="connsiteY465" fmla="*/ 1004967 h 6857999"/>
              <a:gd name="connsiteX466" fmla="*/ 1420665 w 4724400"/>
              <a:gd name="connsiteY466" fmla="*/ 840369 h 6857999"/>
              <a:gd name="connsiteX467" fmla="*/ 1426829 w 4724400"/>
              <a:gd name="connsiteY467" fmla="*/ 790831 h 6857999"/>
              <a:gd name="connsiteX468" fmla="*/ 1430481 w 4724400"/>
              <a:gd name="connsiteY468" fmla="*/ 630137 h 6857999"/>
              <a:gd name="connsiteX469" fmla="*/ 4023796 w 4724400"/>
              <a:gd name="connsiteY469" fmla="*/ 623931 h 6857999"/>
              <a:gd name="connsiteX470" fmla="*/ 3945729 w 4724400"/>
              <a:gd name="connsiteY470" fmla="*/ 662344 h 6857999"/>
              <a:gd name="connsiteX471" fmla="*/ 3498947 w 4724400"/>
              <a:gd name="connsiteY471" fmla="*/ 818916 h 6857999"/>
              <a:gd name="connsiteX472" fmla="*/ 3031283 w 4724400"/>
              <a:gd name="connsiteY472" fmla="*/ 1111507 h 6857999"/>
              <a:gd name="connsiteX473" fmla="*/ 3203692 w 4724400"/>
              <a:gd name="connsiteY473" fmla="*/ 1035777 h 6857999"/>
              <a:gd name="connsiteX474" fmla="*/ 3218294 w 4724400"/>
              <a:gd name="connsiteY474" fmla="*/ 1027151 h 6857999"/>
              <a:gd name="connsiteX475" fmla="*/ 3636737 w 4724400"/>
              <a:gd name="connsiteY475" fmla="*/ 817377 h 6857999"/>
              <a:gd name="connsiteX476" fmla="*/ 4023796 w 4724400"/>
              <a:gd name="connsiteY476" fmla="*/ 623931 h 6857999"/>
              <a:gd name="connsiteX477" fmla="*/ 3311704 w 4724400"/>
              <a:gd name="connsiteY477" fmla="*/ 584486 h 6857999"/>
              <a:gd name="connsiteX478" fmla="*/ 3190778 w 4724400"/>
              <a:gd name="connsiteY478" fmla="*/ 772788 h 6857999"/>
              <a:gd name="connsiteX479" fmla="*/ 3007981 w 4724400"/>
              <a:gd name="connsiteY479" fmla="*/ 1070739 h 6857999"/>
              <a:gd name="connsiteX480" fmla="*/ 3267578 w 4724400"/>
              <a:gd name="connsiteY480" fmla="*/ 693281 h 6857999"/>
              <a:gd name="connsiteX481" fmla="*/ 2664888 w 4724400"/>
              <a:gd name="connsiteY481" fmla="*/ 518596 h 6857999"/>
              <a:gd name="connsiteX482" fmla="*/ 2411865 w 4724400"/>
              <a:gd name="connsiteY482" fmla="*/ 567273 h 6857999"/>
              <a:gd name="connsiteX483" fmla="*/ 1896643 w 4724400"/>
              <a:gd name="connsiteY483" fmla="*/ 809468 h 6857999"/>
              <a:gd name="connsiteX484" fmla="*/ 1899055 w 4724400"/>
              <a:gd name="connsiteY484" fmla="*/ 809848 h 6857999"/>
              <a:gd name="connsiteX485" fmla="*/ 2446633 w 4724400"/>
              <a:gd name="connsiteY485" fmla="*/ 596159 h 6857999"/>
              <a:gd name="connsiteX486" fmla="*/ 2796924 w 4724400"/>
              <a:gd name="connsiteY486" fmla="*/ 501747 h 6857999"/>
              <a:gd name="connsiteX487" fmla="*/ 2455237 w 4724400"/>
              <a:gd name="connsiteY487" fmla="*/ 622979 h 6857999"/>
              <a:gd name="connsiteX488" fmla="*/ 1949308 w 4724400"/>
              <a:gd name="connsiteY488" fmla="*/ 818889 h 6857999"/>
              <a:gd name="connsiteX489" fmla="*/ 1950634 w 4724400"/>
              <a:gd name="connsiteY489" fmla="*/ 818810 h 6857999"/>
              <a:gd name="connsiteX490" fmla="*/ 2796924 w 4724400"/>
              <a:gd name="connsiteY490" fmla="*/ 501747 h 6857999"/>
              <a:gd name="connsiteX491" fmla="*/ 3335099 w 4724400"/>
              <a:gd name="connsiteY491" fmla="*/ 488163 h 6857999"/>
              <a:gd name="connsiteX492" fmla="*/ 3151139 w 4724400"/>
              <a:gd name="connsiteY492" fmla="*/ 734118 h 6857999"/>
              <a:gd name="connsiteX493" fmla="*/ 3136980 w 4724400"/>
              <a:gd name="connsiteY493" fmla="*/ 753877 h 6857999"/>
              <a:gd name="connsiteX494" fmla="*/ 3062043 w 4724400"/>
              <a:gd name="connsiteY494" fmla="*/ 867004 h 6857999"/>
              <a:gd name="connsiteX495" fmla="*/ 2994594 w 4724400"/>
              <a:gd name="connsiteY495" fmla="*/ 1035452 h 6857999"/>
              <a:gd name="connsiteX496" fmla="*/ 3167517 w 4724400"/>
              <a:gd name="connsiteY496" fmla="*/ 757788 h 6857999"/>
              <a:gd name="connsiteX497" fmla="*/ 3335099 w 4724400"/>
              <a:gd name="connsiteY497" fmla="*/ 488163 h 6857999"/>
              <a:gd name="connsiteX498" fmla="*/ 2891507 w 4724400"/>
              <a:gd name="connsiteY498" fmla="*/ 485136 h 6857999"/>
              <a:gd name="connsiteX499" fmla="*/ 2047508 w 4724400"/>
              <a:gd name="connsiteY499" fmla="*/ 825701 h 6857999"/>
              <a:gd name="connsiteX500" fmla="*/ 2891507 w 4724400"/>
              <a:gd name="connsiteY500" fmla="*/ 485136 h 6857999"/>
              <a:gd name="connsiteX501" fmla="*/ 4418489 w 4724400"/>
              <a:gd name="connsiteY501" fmla="*/ 483936 h 6857999"/>
              <a:gd name="connsiteX502" fmla="*/ 4155290 w 4724400"/>
              <a:gd name="connsiteY502" fmla="*/ 661575 h 6857999"/>
              <a:gd name="connsiteX503" fmla="*/ 3571040 w 4724400"/>
              <a:gd name="connsiteY503" fmla="*/ 996875 h 6857999"/>
              <a:gd name="connsiteX504" fmla="*/ 3093710 w 4724400"/>
              <a:gd name="connsiteY504" fmla="*/ 1145020 h 6857999"/>
              <a:gd name="connsiteX505" fmla="*/ 3207527 w 4724400"/>
              <a:gd name="connsiteY505" fmla="*/ 1163586 h 6857999"/>
              <a:gd name="connsiteX506" fmla="*/ 3652751 w 4724400"/>
              <a:gd name="connsiteY506" fmla="*/ 990907 h 6857999"/>
              <a:gd name="connsiteX507" fmla="*/ 4180906 w 4724400"/>
              <a:gd name="connsiteY507" fmla="*/ 680145 h 6857999"/>
              <a:gd name="connsiteX508" fmla="*/ 4418489 w 4724400"/>
              <a:gd name="connsiteY508" fmla="*/ 483936 h 6857999"/>
              <a:gd name="connsiteX509" fmla="*/ 3316944 w 4724400"/>
              <a:gd name="connsiteY509" fmla="*/ 465669 h 6857999"/>
              <a:gd name="connsiteX510" fmla="*/ 2958819 w 4724400"/>
              <a:gd name="connsiteY510" fmla="*/ 1062158 h 6857999"/>
              <a:gd name="connsiteX511" fmla="*/ 3004132 w 4724400"/>
              <a:gd name="connsiteY511" fmla="*/ 921679 h 6857999"/>
              <a:gd name="connsiteX512" fmla="*/ 3037224 w 4724400"/>
              <a:gd name="connsiteY512" fmla="*/ 852631 h 6857999"/>
              <a:gd name="connsiteX513" fmla="*/ 3114637 w 4724400"/>
              <a:gd name="connsiteY513" fmla="*/ 736692 h 6857999"/>
              <a:gd name="connsiteX514" fmla="*/ 3128801 w 4724400"/>
              <a:gd name="connsiteY514" fmla="*/ 716935 h 6857999"/>
              <a:gd name="connsiteX515" fmla="*/ 3316944 w 4724400"/>
              <a:gd name="connsiteY515" fmla="*/ 465669 h 6857999"/>
              <a:gd name="connsiteX516" fmla="*/ 4448894 w 4724400"/>
              <a:gd name="connsiteY516" fmla="*/ 422768 h 6857999"/>
              <a:gd name="connsiteX517" fmla="*/ 4235585 w 4724400"/>
              <a:gd name="connsiteY517" fmla="*/ 528178 h 6857999"/>
              <a:gd name="connsiteX518" fmla="*/ 4213155 w 4724400"/>
              <a:gd name="connsiteY518" fmla="*/ 543149 h 6857999"/>
              <a:gd name="connsiteX519" fmla="*/ 3649218 w 4724400"/>
              <a:gd name="connsiteY519" fmla="*/ 842623 h 6857999"/>
              <a:gd name="connsiteX520" fmla="*/ 3232564 w 4724400"/>
              <a:gd name="connsiteY520" fmla="*/ 1051220 h 6857999"/>
              <a:gd name="connsiteX521" fmla="*/ 3217970 w 4724400"/>
              <a:gd name="connsiteY521" fmla="*/ 1059849 h 6857999"/>
              <a:gd name="connsiteX522" fmla="*/ 3116688 w 4724400"/>
              <a:gd name="connsiteY522" fmla="*/ 1113543 h 6857999"/>
              <a:gd name="connsiteX523" fmla="*/ 3559098 w 4724400"/>
              <a:gd name="connsiteY523" fmla="*/ 971858 h 6857999"/>
              <a:gd name="connsiteX524" fmla="*/ 4140004 w 4724400"/>
              <a:gd name="connsiteY524" fmla="*/ 638368 h 6857999"/>
              <a:gd name="connsiteX525" fmla="*/ 4451852 w 4724400"/>
              <a:gd name="connsiteY525" fmla="*/ 423380 h 6857999"/>
              <a:gd name="connsiteX526" fmla="*/ 4448894 w 4724400"/>
              <a:gd name="connsiteY526" fmla="*/ 422768 h 6857999"/>
              <a:gd name="connsiteX527" fmla="*/ 680568 w 4724400"/>
              <a:gd name="connsiteY527" fmla="*/ 416949 h 6857999"/>
              <a:gd name="connsiteX528" fmla="*/ 394452 w 4724400"/>
              <a:gd name="connsiteY528" fmla="*/ 694330 h 6857999"/>
              <a:gd name="connsiteX529" fmla="*/ 340402 w 4724400"/>
              <a:gd name="connsiteY529" fmla="*/ 759654 h 6857999"/>
              <a:gd name="connsiteX530" fmla="*/ 827699 w 4724400"/>
              <a:gd name="connsiteY530" fmla="*/ 416143 h 6857999"/>
              <a:gd name="connsiteX531" fmla="*/ 841524 w 4724400"/>
              <a:gd name="connsiteY531" fmla="*/ 534021 h 6857999"/>
              <a:gd name="connsiteX532" fmla="*/ 825554 w 4724400"/>
              <a:gd name="connsiteY532" fmla="*/ 672115 h 6857999"/>
              <a:gd name="connsiteX533" fmla="*/ 811499 w 4724400"/>
              <a:gd name="connsiteY533" fmla="*/ 769176 h 6857999"/>
              <a:gd name="connsiteX534" fmla="*/ 841586 w 4724400"/>
              <a:gd name="connsiteY534" fmla="*/ 1060039 h 6857999"/>
              <a:gd name="connsiteX535" fmla="*/ 942912 w 4724400"/>
              <a:gd name="connsiteY535" fmla="*/ 1511108 h 6857999"/>
              <a:gd name="connsiteX536" fmla="*/ 884057 w 4724400"/>
              <a:gd name="connsiteY536" fmla="*/ 521768 h 6857999"/>
              <a:gd name="connsiteX537" fmla="*/ 827699 w 4724400"/>
              <a:gd name="connsiteY537" fmla="*/ 416143 h 6857999"/>
              <a:gd name="connsiteX538" fmla="*/ 798883 w 4724400"/>
              <a:gd name="connsiteY538" fmla="*/ 414244 h 6857999"/>
              <a:gd name="connsiteX539" fmla="*/ 875825 w 4724400"/>
              <a:gd name="connsiteY539" fmla="*/ 1357811 h 6857999"/>
              <a:gd name="connsiteX540" fmla="*/ 814514 w 4724400"/>
              <a:gd name="connsiteY540" fmla="*/ 1064671 h 6857999"/>
              <a:gd name="connsiteX541" fmla="*/ 783698 w 4724400"/>
              <a:gd name="connsiteY541" fmla="*/ 766414 h 6857999"/>
              <a:gd name="connsiteX542" fmla="*/ 798129 w 4724400"/>
              <a:gd name="connsiteY542" fmla="*/ 666939 h 6857999"/>
              <a:gd name="connsiteX543" fmla="*/ 813894 w 4724400"/>
              <a:gd name="connsiteY543" fmla="*/ 533909 h 6857999"/>
              <a:gd name="connsiteX544" fmla="*/ 798883 w 4724400"/>
              <a:gd name="connsiteY544" fmla="*/ 414244 h 6857999"/>
              <a:gd name="connsiteX545" fmla="*/ 673202 w 4724400"/>
              <a:gd name="connsiteY545" fmla="*/ 388720 h 6857999"/>
              <a:gd name="connsiteX546" fmla="*/ 392779 w 4724400"/>
              <a:gd name="connsiteY546" fmla="*/ 596411 h 6857999"/>
              <a:gd name="connsiteX547" fmla="*/ 270088 w 4724400"/>
              <a:gd name="connsiteY547" fmla="*/ 790400 h 6857999"/>
              <a:gd name="connsiteX548" fmla="*/ 259285 w 4724400"/>
              <a:gd name="connsiteY548" fmla="*/ 812869 h 6857999"/>
              <a:gd name="connsiteX549" fmla="*/ 372890 w 4724400"/>
              <a:gd name="connsiteY549" fmla="*/ 676832 h 6857999"/>
              <a:gd name="connsiteX550" fmla="*/ 673202 w 4724400"/>
              <a:gd name="connsiteY550" fmla="*/ 388720 h 6857999"/>
              <a:gd name="connsiteX551" fmla="*/ 1628210 w 4724400"/>
              <a:gd name="connsiteY551" fmla="*/ 0 h 6857999"/>
              <a:gd name="connsiteX552" fmla="*/ 1748399 w 4724400"/>
              <a:gd name="connsiteY552" fmla="*/ 0 h 6857999"/>
              <a:gd name="connsiteX553" fmla="*/ 1783391 w 4724400"/>
              <a:gd name="connsiteY553" fmla="*/ 17650 h 6857999"/>
              <a:gd name="connsiteX554" fmla="*/ 2084193 w 4724400"/>
              <a:gd name="connsiteY554" fmla="*/ 69947 h 6857999"/>
              <a:gd name="connsiteX555" fmla="*/ 2744101 w 4724400"/>
              <a:gd name="connsiteY555" fmla="*/ 15192 h 6857999"/>
              <a:gd name="connsiteX556" fmla="*/ 2197414 w 4724400"/>
              <a:gd name="connsiteY556" fmla="*/ 41266 h 6857999"/>
              <a:gd name="connsiteX557" fmla="*/ 1914967 w 4724400"/>
              <a:gd name="connsiteY557" fmla="*/ 18583 h 6857999"/>
              <a:gd name="connsiteX558" fmla="*/ 1815559 w 4724400"/>
              <a:gd name="connsiteY558" fmla="*/ 0 h 6857999"/>
              <a:gd name="connsiteX559" fmla="*/ 2001666 w 4724400"/>
              <a:gd name="connsiteY559" fmla="*/ 0 h 6857999"/>
              <a:gd name="connsiteX560" fmla="*/ 2036517 w 4724400"/>
              <a:gd name="connsiteY560" fmla="*/ 4274 h 6857999"/>
              <a:gd name="connsiteX561" fmla="*/ 2199623 w 4724400"/>
              <a:gd name="connsiteY561" fmla="*/ 13232 h 6857999"/>
              <a:gd name="connsiteX562" fmla="*/ 2420103 w 4724400"/>
              <a:gd name="connsiteY562" fmla="*/ 12601 h 6857999"/>
              <a:gd name="connsiteX563" fmla="*/ 2621330 w 4724400"/>
              <a:gd name="connsiteY563" fmla="*/ 0 h 6857999"/>
              <a:gd name="connsiteX564" fmla="*/ 3076571 w 4724400"/>
              <a:gd name="connsiteY564" fmla="*/ 0 h 6857999"/>
              <a:gd name="connsiteX565" fmla="*/ 2924796 w 4724400"/>
              <a:gd name="connsiteY565" fmla="*/ 36772 h 6857999"/>
              <a:gd name="connsiteX566" fmla="*/ 1946203 w 4724400"/>
              <a:gd name="connsiteY566" fmla="*/ 131277 h 6857999"/>
              <a:gd name="connsiteX567" fmla="*/ 1707026 w 4724400"/>
              <a:gd name="connsiteY567" fmla="*/ 44983 h 6857999"/>
              <a:gd name="connsiteX568" fmla="*/ 1007398 w 4724400"/>
              <a:gd name="connsiteY568" fmla="*/ 0 h 6857999"/>
              <a:gd name="connsiteX569" fmla="*/ 1105902 w 4724400"/>
              <a:gd name="connsiteY569" fmla="*/ 0 h 6857999"/>
              <a:gd name="connsiteX570" fmla="*/ 1191939 w 4724400"/>
              <a:gd name="connsiteY570" fmla="*/ 117664 h 6857999"/>
              <a:gd name="connsiteX571" fmla="*/ 1780907 w 4724400"/>
              <a:gd name="connsiteY571" fmla="*/ 743734 h 6857999"/>
              <a:gd name="connsiteX572" fmla="*/ 1841857 w 4724400"/>
              <a:gd name="connsiteY572" fmla="*/ 795932 h 6857999"/>
              <a:gd name="connsiteX573" fmla="*/ 2317896 w 4724400"/>
              <a:gd name="connsiteY573" fmla="*/ 530713 h 6857999"/>
              <a:gd name="connsiteX574" fmla="*/ 3015228 w 4724400"/>
              <a:gd name="connsiteY574" fmla="*/ 399738 h 6857999"/>
              <a:gd name="connsiteX575" fmla="*/ 3000782 w 4724400"/>
              <a:gd name="connsiteY575" fmla="*/ 461219 h 6857999"/>
              <a:gd name="connsiteX576" fmla="*/ 1963190 w 4724400"/>
              <a:gd name="connsiteY576" fmla="*/ 895589 h 6857999"/>
              <a:gd name="connsiteX577" fmla="*/ 2552180 w 4724400"/>
              <a:gd name="connsiteY577" fmla="*/ 1298815 h 6857999"/>
              <a:gd name="connsiteX578" fmla="*/ 2904618 w 4724400"/>
              <a:gd name="connsiteY578" fmla="*/ 1146081 h 6857999"/>
              <a:gd name="connsiteX579" fmla="*/ 3428829 w 4724400"/>
              <a:gd name="connsiteY579" fmla="*/ 310883 h 6857999"/>
              <a:gd name="connsiteX580" fmla="*/ 3452135 w 4724400"/>
              <a:gd name="connsiteY580" fmla="*/ 318176 h 6857999"/>
              <a:gd name="connsiteX581" fmla="*/ 3169464 w 4724400"/>
              <a:gd name="connsiteY581" fmla="*/ 935661 h 6857999"/>
              <a:gd name="connsiteX582" fmla="*/ 3049395 w 4724400"/>
              <a:gd name="connsiteY582" fmla="*/ 1070245 h 6857999"/>
              <a:gd name="connsiteX583" fmla="*/ 3401235 w 4724400"/>
              <a:gd name="connsiteY583" fmla="*/ 815534 h 6857999"/>
              <a:gd name="connsiteX584" fmla="*/ 4236947 w 4724400"/>
              <a:gd name="connsiteY584" fmla="*/ 465665 h 6857999"/>
              <a:gd name="connsiteX585" fmla="*/ 4565962 w 4724400"/>
              <a:gd name="connsiteY585" fmla="*/ 350012 h 6857999"/>
              <a:gd name="connsiteX586" fmla="*/ 4557937 w 4724400"/>
              <a:gd name="connsiteY586" fmla="*/ 382666 h 6857999"/>
              <a:gd name="connsiteX587" fmla="*/ 3621049 w 4724400"/>
              <a:gd name="connsiteY587" fmla="*/ 1056676 h 6857999"/>
              <a:gd name="connsiteX588" fmla="*/ 3094000 w 4724400"/>
              <a:gd name="connsiteY588" fmla="*/ 1229477 h 6857999"/>
              <a:gd name="connsiteX589" fmla="*/ 2813197 w 4724400"/>
              <a:gd name="connsiteY589" fmla="*/ 1263181 h 6857999"/>
              <a:gd name="connsiteX590" fmla="*/ 2615776 w 4724400"/>
              <a:gd name="connsiteY590" fmla="*/ 1334114 h 6857999"/>
              <a:gd name="connsiteX591" fmla="*/ 3364982 w 4724400"/>
              <a:gd name="connsiteY591" fmla="*/ 1687356 h 6857999"/>
              <a:gd name="connsiteX592" fmla="*/ 3371663 w 4724400"/>
              <a:gd name="connsiteY592" fmla="*/ 1683743 h 6857999"/>
              <a:gd name="connsiteX593" fmla="*/ 3883310 w 4724400"/>
              <a:gd name="connsiteY593" fmla="*/ 1443899 h 6857999"/>
              <a:gd name="connsiteX594" fmla="*/ 3892746 w 4724400"/>
              <a:gd name="connsiteY594" fmla="*/ 1429225 h 6857999"/>
              <a:gd name="connsiteX595" fmla="*/ 4699980 w 4724400"/>
              <a:gd name="connsiteY595" fmla="*/ 789523 h 6857999"/>
              <a:gd name="connsiteX596" fmla="*/ 4724400 w 4724400"/>
              <a:gd name="connsiteY596" fmla="*/ 769876 h 6857999"/>
              <a:gd name="connsiteX597" fmla="*/ 4724400 w 4724400"/>
              <a:gd name="connsiteY597" fmla="*/ 802845 h 6857999"/>
              <a:gd name="connsiteX598" fmla="*/ 4705958 w 4724400"/>
              <a:gd name="connsiteY598" fmla="*/ 821317 h 6857999"/>
              <a:gd name="connsiteX599" fmla="*/ 4649798 w 4724400"/>
              <a:gd name="connsiteY599" fmla="*/ 877374 h 6857999"/>
              <a:gd name="connsiteX600" fmla="*/ 4005326 w 4724400"/>
              <a:gd name="connsiteY600" fmla="*/ 1344259 h 6857999"/>
              <a:gd name="connsiteX601" fmla="*/ 4199378 w 4724400"/>
              <a:gd name="connsiteY601" fmla="*/ 1215889 h 6857999"/>
              <a:gd name="connsiteX602" fmla="*/ 4239600 w 4724400"/>
              <a:gd name="connsiteY602" fmla="*/ 1192361 h 6857999"/>
              <a:gd name="connsiteX603" fmla="*/ 4677037 w 4724400"/>
              <a:gd name="connsiteY603" fmla="*/ 858646 h 6857999"/>
              <a:gd name="connsiteX604" fmla="*/ 4724400 w 4724400"/>
              <a:gd name="connsiteY604" fmla="*/ 810414 h 6857999"/>
              <a:gd name="connsiteX605" fmla="*/ 4724400 w 4724400"/>
              <a:gd name="connsiteY605" fmla="*/ 916439 h 6857999"/>
              <a:gd name="connsiteX606" fmla="*/ 4683030 w 4724400"/>
              <a:gd name="connsiteY606" fmla="*/ 982925 h 6857999"/>
              <a:gd name="connsiteX607" fmla="*/ 3921884 w 4724400"/>
              <a:gd name="connsiteY607" fmla="*/ 1469889 h 6857999"/>
              <a:gd name="connsiteX608" fmla="*/ 3456136 w 4724400"/>
              <a:gd name="connsiteY608" fmla="*/ 1721439 h 6857999"/>
              <a:gd name="connsiteX609" fmla="*/ 3624313 w 4724400"/>
              <a:gd name="connsiteY609" fmla="*/ 1780406 h 6857999"/>
              <a:gd name="connsiteX610" fmla="*/ 4303638 w 4724400"/>
              <a:gd name="connsiteY610" fmla="*/ 1944400 h 6857999"/>
              <a:gd name="connsiteX611" fmla="*/ 4315566 w 4724400"/>
              <a:gd name="connsiteY611" fmla="*/ 1931422 h 6857999"/>
              <a:gd name="connsiteX612" fmla="*/ 4664388 w 4724400"/>
              <a:gd name="connsiteY612" fmla="*/ 1574357 h 6857999"/>
              <a:gd name="connsiteX613" fmla="*/ 4724400 w 4724400"/>
              <a:gd name="connsiteY613" fmla="*/ 1537429 h 6857999"/>
              <a:gd name="connsiteX614" fmla="*/ 4724400 w 4724400"/>
              <a:gd name="connsiteY614" fmla="*/ 1589108 h 6857999"/>
              <a:gd name="connsiteX615" fmla="*/ 4644505 w 4724400"/>
              <a:gd name="connsiteY615" fmla="*/ 1640352 h 6857999"/>
              <a:gd name="connsiteX616" fmla="*/ 4381603 w 4724400"/>
              <a:gd name="connsiteY616" fmla="*/ 1900149 h 6857999"/>
              <a:gd name="connsiteX617" fmla="*/ 4478726 w 4724400"/>
              <a:gd name="connsiteY617" fmla="*/ 1822808 h 6857999"/>
              <a:gd name="connsiteX618" fmla="*/ 4588263 w 4724400"/>
              <a:gd name="connsiteY618" fmla="*/ 1735914 h 6857999"/>
              <a:gd name="connsiteX619" fmla="*/ 4683216 w 4724400"/>
              <a:gd name="connsiteY619" fmla="*/ 1678902 h 6857999"/>
              <a:gd name="connsiteX620" fmla="*/ 4724400 w 4724400"/>
              <a:gd name="connsiteY620" fmla="*/ 1655121 h 6857999"/>
              <a:gd name="connsiteX621" fmla="*/ 4724400 w 4724400"/>
              <a:gd name="connsiteY621" fmla="*/ 1686869 h 6857999"/>
              <a:gd name="connsiteX622" fmla="*/ 4696172 w 4724400"/>
              <a:gd name="connsiteY622" fmla="*/ 1703058 h 6857999"/>
              <a:gd name="connsiteX623" fmla="*/ 4602997 w 4724400"/>
              <a:gd name="connsiteY623" fmla="*/ 1758893 h 6857999"/>
              <a:gd name="connsiteX624" fmla="*/ 4496021 w 4724400"/>
              <a:gd name="connsiteY624" fmla="*/ 1844299 h 6857999"/>
              <a:gd name="connsiteX625" fmla="*/ 4419004 w 4724400"/>
              <a:gd name="connsiteY625" fmla="*/ 1907617 h 6857999"/>
              <a:gd name="connsiteX626" fmla="*/ 4685975 w 4724400"/>
              <a:gd name="connsiteY626" fmla="*/ 1786372 h 6857999"/>
              <a:gd name="connsiteX627" fmla="*/ 4724400 w 4724400"/>
              <a:gd name="connsiteY627" fmla="*/ 1759693 h 6857999"/>
              <a:gd name="connsiteX628" fmla="*/ 4724400 w 4724400"/>
              <a:gd name="connsiteY628" fmla="*/ 1809459 h 6857999"/>
              <a:gd name="connsiteX629" fmla="*/ 4653762 w 4724400"/>
              <a:gd name="connsiteY629" fmla="*/ 1857561 h 6857999"/>
              <a:gd name="connsiteX630" fmla="*/ 4428349 w 4724400"/>
              <a:gd name="connsiteY630" fmla="*/ 1963079 h 6857999"/>
              <a:gd name="connsiteX631" fmla="*/ 4724400 w 4724400"/>
              <a:gd name="connsiteY631" fmla="*/ 1990579 h 6857999"/>
              <a:gd name="connsiteX632" fmla="*/ 4724400 w 4724400"/>
              <a:gd name="connsiteY632" fmla="*/ 2065582 h 6857999"/>
              <a:gd name="connsiteX633" fmla="*/ 4686318 w 4724400"/>
              <a:gd name="connsiteY633" fmla="*/ 2063926 h 6857999"/>
              <a:gd name="connsiteX634" fmla="*/ 4724400 w 4724400"/>
              <a:gd name="connsiteY634" fmla="*/ 2085104 h 6857999"/>
              <a:gd name="connsiteX635" fmla="*/ 4724400 w 4724400"/>
              <a:gd name="connsiteY635" fmla="*/ 2178471 h 6857999"/>
              <a:gd name="connsiteX636" fmla="*/ 4617755 w 4724400"/>
              <a:gd name="connsiteY636" fmla="*/ 2122457 h 6857999"/>
              <a:gd name="connsiteX637" fmla="*/ 4724400 w 4724400"/>
              <a:gd name="connsiteY637" fmla="*/ 2196158 h 6857999"/>
              <a:gd name="connsiteX638" fmla="*/ 4724400 w 4724400"/>
              <a:gd name="connsiteY638" fmla="*/ 2230374 h 6857999"/>
              <a:gd name="connsiteX639" fmla="*/ 4573637 w 4724400"/>
              <a:gd name="connsiteY639" fmla="*/ 2126309 h 6857999"/>
              <a:gd name="connsiteX640" fmla="*/ 4706850 w 4724400"/>
              <a:gd name="connsiteY640" fmla="*/ 2262541 h 6857999"/>
              <a:gd name="connsiteX641" fmla="*/ 4724400 w 4724400"/>
              <a:gd name="connsiteY641" fmla="*/ 2275857 h 6857999"/>
              <a:gd name="connsiteX642" fmla="*/ 4724400 w 4724400"/>
              <a:gd name="connsiteY642" fmla="*/ 2377131 h 6857999"/>
              <a:gd name="connsiteX643" fmla="*/ 4688201 w 4724400"/>
              <a:gd name="connsiteY643" fmla="*/ 2349925 h 6857999"/>
              <a:gd name="connsiteX644" fmla="*/ 4462564 w 4724400"/>
              <a:gd name="connsiteY644" fmla="*/ 2041945 h 6857999"/>
              <a:gd name="connsiteX645" fmla="*/ 4094167 w 4724400"/>
              <a:gd name="connsiteY645" fmla="*/ 1984479 h 6857999"/>
              <a:gd name="connsiteX646" fmla="*/ 4520397 w 4724400"/>
              <a:gd name="connsiteY646" fmla="*/ 3153822 h 6857999"/>
              <a:gd name="connsiteX647" fmla="*/ 4458958 w 4724400"/>
              <a:gd name="connsiteY647" fmla="*/ 3203134 h 6857999"/>
              <a:gd name="connsiteX648" fmla="*/ 3972830 w 4724400"/>
              <a:gd name="connsiteY648" fmla="*/ 1973028 h 6857999"/>
              <a:gd name="connsiteX649" fmla="*/ 3979154 w 4724400"/>
              <a:gd name="connsiteY649" fmla="*/ 1959605 h 6857999"/>
              <a:gd name="connsiteX650" fmla="*/ 3583051 w 4724400"/>
              <a:gd name="connsiteY650" fmla="*/ 1850495 h 6857999"/>
              <a:gd name="connsiteX651" fmla="*/ 2922360 w 4724400"/>
              <a:gd name="connsiteY651" fmla="*/ 1586232 h 6857999"/>
              <a:gd name="connsiteX652" fmla="*/ 3033099 w 4724400"/>
              <a:gd name="connsiteY652" fmla="*/ 1913175 h 6857999"/>
              <a:gd name="connsiteX653" fmla="*/ 3040214 w 4724400"/>
              <a:gd name="connsiteY653" fmla="*/ 1920694 h 6857999"/>
              <a:gd name="connsiteX654" fmla="*/ 3051308 w 4724400"/>
              <a:gd name="connsiteY654" fmla="*/ 1911226 h 6857999"/>
              <a:gd name="connsiteX655" fmla="*/ 3791335 w 4724400"/>
              <a:gd name="connsiteY655" fmla="*/ 2442781 h 6857999"/>
              <a:gd name="connsiteX656" fmla="*/ 3744063 w 4724400"/>
              <a:gd name="connsiteY656" fmla="*/ 2510325 h 6857999"/>
              <a:gd name="connsiteX657" fmla="*/ 3103695 w 4724400"/>
              <a:gd name="connsiteY657" fmla="*/ 2105302 h 6857999"/>
              <a:gd name="connsiteX658" fmla="*/ 2968137 w 4724400"/>
              <a:gd name="connsiteY658" fmla="*/ 2805672 h 6857999"/>
              <a:gd name="connsiteX659" fmla="*/ 2739231 w 4724400"/>
              <a:gd name="connsiteY659" fmla="*/ 3151701 h 6857999"/>
              <a:gd name="connsiteX660" fmla="*/ 2728882 w 4724400"/>
              <a:gd name="connsiteY660" fmla="*/ 3135084 h 6857999"/>
              <a:gd name="connsiteX661" fmla="*/ 2914282 w 4724400"/>
              <a:gd name="connsiteY661" fmla="*/ 2155807 h 6857999"/>
              <a:gd name="connsiteX662" fmla="*/ 2971660 w 4724400"/>
              <a:gd name="connsiteY662" fmla="*/ 1962486 h 6857999"/>
              <a:gd name="connsiteX663" fmla="*/ 2971809 w 4724400"/>
              <a:gd name="connsiteY663" fmla="*/ 1960615 h 6857999"/>
              <a:gd name="connsiteX664" fmla="*/ 2972315 w 4724400"/>
              <a:gd name="connsiteY664" fmla="*/ 1951821 h 6857999"/>
              <a:gd name="connsiteX665" fmla="*/ 2846641 w 4724400"/>
              <a:gd name="connsiteY665" fmla="*/ 1556749 h 6857999"/>
              <a:gd name="connsiteX666" fmla="*/ 2847461 w 4724400"/>
              <a:gd name="connsiteY666" fmla="*/ 1548729 h 6857999"/>
              <a:gd name="connsiteX667" fmla="*/ 2058558 w 4724400"/>
              <a:gd name="connsiteY667" fmla="*/ 1071804 h 6857999"/>
              <a:gd name="connsiteX668" fmla="*/ 2291089 w 4724400"/>
              <a:gd name="connsiteY668" fmla="*/ 1585512 h 6857999"/>
              <a:gd name="connsiteX669" fmla="*/ 2473792 w 4724400"/>
              <a:gd name="connsiteY669" fmla="*/ 2432858 h 6857999"/>
              <a:gd name="connsiteX670" fmla="*/ 2420124 w 4724400"/>
              <a:gd name="connsiteY670" fmla="*/ 2495762 h 6857999"/>
              <a:gd name="connsiteX671" fmla="*/ 2119846 w 4724400"/>
              <a:gd name="connsiteY671" fmla="*/ 1872898 h 6857999"/>
              <a:gd name="connsiteX672" fmla="*/ 1995210 w 4724400"/>
              <a:gd name="connsiteY672" fmla="*/ 1288346 h 6857999"/>
              <a:gd name="connsiteX673" fmla="*/ 1850975 w 4724400"/>
              <a:gd name="connsiteY673" fmla="*/ 1540820 h 6857999"/>
              <a:gd name="connsiteX674" fmla="*/ 1723490 w 4724400"/>
              <a:gd name="connsiteY674" fmla="*/ 1688355 h 6857999"/>
              <a:gd name="connsiteX675" fmla="*/ 1710157 w 4724400"/>
              <a:gd name="connsiteY675" fmla="*/ 1683354 h 6857999"/>
              <a:gd name="connsiteX676" fmla="*/ 1807265 w 4724400"/>
              <a:gd name="connsiteY676" fmla="*/ 1336896 h 6857999"/>
              <a:gd name="connsiteX677" fmla="*/ 2011049 w 4724400"/>
              <a:gd name="connsiteY677" fmla="*/ 1173376 h 6857999"/>
              <a:gd name="connsiteX678" fmla="*/ 2014681 w 4724400"/>
              <a:gd name="connsiteY678" fmla="*/ 1167830 h 6857999"/>
              <a:gd name="connsiteX679" fmla="*/ 1971037 w 4724400"/>
              <a:gd name="connsiteY679" fmla="*/ 1015438 h 6857999"/>
              <a:gd name="connsiteX680" fmla="*/ 1971858 w 4724400"/>
              <a:gd name="connsiteY680" fmla="*/ 1007420 h 6857999"/>
              <a:gd name="connsiteX681" fmla="*/ 1729505 w 4724400"/>
              <a:gd name="connsiteY681" fmla="*/ 808882 h 6857999"/>
              <a:gd name="connsiteX682" fmla="*/ 1506007 w 4724400"/>
              <a:gd name="connsiteY682" fmla="*/ 597733 h 6857999"/>
              <a:gd name="connsiteX683" fmla="*/ 1499912 w 4724400"/>
              <a:gd name="connsiteY683" fmla="*/ 1795211 h 6857999"/>
              <a:gd name="connsiteX684" fmla="*/ 1444926 w 4724400"/>
              <a:gd name="connsiteY684" fmla="*/ 1841464 h 6857999"/>
              <a:gd name="connsiteX685" fmla="*/ 1425791 w 4724400"/>
              <a:gd name="connsiteY685" fmla="*/ 572788 h 6857999"/>
              <a:gd name="connsiteX686" fmla="*/ 1435390 w 4724400"/>
              <a:gd name="connsiteY686" fmla="*/ 560750 h 6857999"/>
              <a:gd name="connsiteX687" fmla="*/ 1451502 w 4724400"/>
              <a:gd name="connsiteY687" fmla="*/ 542471 h 6857999"/>
              <a:gd name="connsiteX688" fmla="*/ 1194128 w 4724400"/>
              <a:gd name="connsiteY688" fmla="*/ 250903 h 6857999"/>
              <a:gd name="connsiteX689" fmla="*/ 890158 w 4724400"/>
              <a:gd name="connsiteY689" fmla="*/ 0 h 6857999"/>
              <a:gd name="connsiteX690" fmla="*/ 937892 w 4724400"/>
              <a:gd name="connsiteY690" fmla="*/ 0 h 6857999"/>
              <a:gd name="connsiteX691" fmla="*/ 924483 w 4724400"/>
              <a:gd name="connsiteY691" fmla="*/ 30495 h 6857999"/>
              <a:gd name="connsiteX692" fmla="*/ 872288 w 4724400"/>
              <a:gd name="connsiteY692" fmla="*/ 306259 h 6857999"/>
              <a:gd name="connsiteX693" fmla="*/ 1006247 w 4724400"/>
              <a:gd name="connsiteY693" fmla="*/ 727373 h 6857999"/>
              <a:gd name="connsiteX694" fmla="*/ 986481 w 4724400"/>
              <a:gd name="connsiteY694" fmla="*/ 1611960 h 6857999"/>
              <a:gd name="connsiteX695" fmla="*/ 928400 w 4724400"/>
              <a:gd name="connsiteY695" fmla="*/ 1663986 h 6857999"/>
              <a:gd name="connsiteX696" fmla="*/ 771281 w 4724400"/>
              <a:gd name="connsiteY696" fmla="*/ 368438 h 6857999"/>
              <a:gd name="connsiteX697" fmla="*/ 200540 w 4724400"/>
              <a:gd name="connsiteY697" fmla="*/ 942511 h 6857999"/>
              <a:gd name="connsiteX698" fmla="*/ 170253 w 4724400"/>
              <a:gd name="connsiteY698" fmla="*/ 942567 h 6857999"/>
              <a:gd name="connsiteX699" fmla="*/ 442049 w 4724400"/>
              <a:gd name="connsiteY699" fmla="*/ 489150 h 6857999"/>
              <a:gd name="connsiteX700" fmla="*/ 788582 w 4724400"/>
              <a:gd name="connsiteY700" fmla="*/ 301724 h 6857999"/>
              <a:gd name="connsiteX701" fmla="*/ 788312 w 4724400"/>
              <a:gd name="connsiteY701" fmla="*/ 276498 h 6857999"/>
              <a:gd name="connsiteX702" fmla="*/ 847625 w 4724400"/>
              <a:gd name="connsiteY702" fmla="*/ 89075 h 6857999"/>
              <a:gd name="connsiteX703" fmla="*/ 29788 w 4724400"/>
              <a:gd name="connsiteY703" fmla="*/ 0 h 6857999"/>
              <a:gd name="connsiteX704" fmla="*/ 93321 w 4724400"/>
              <a:gd name="connsiteY704" fmla="*/ 0 h 6857999"/>
              <a:gd name="connsiteX705" fmla="*/ 79142 w 4724400"/>
              <a:gd name="connsiteY705" fmla="*/ 68966 h 6857999"/>
              <a:gd name="connsiteX706" fmla="*/ 21253 w 4724400"/>
              <a:gd name="connsiteY706" fmla="*/ 535687 h 6857999"/>
              <a:gd name="connsiteX707" fmla="*/ 61909 w 4724400"/>
              <a:gd name="connsiteY707" fmla="*/ 380358 h 6857999"/>
              <a:gd name="connsiteX708" fmla="*/ 118339 w 4724400"/>
              <a:gd name="connsiteY708" fmla="*/ 184712 h 6857999"/>
              <a:gd name="connsiteX709" fmla="*/ 154192 w 4724400"/>
              <a:gd name="connsiteY709" fmla="*/ 87864 h 6857999"/>
              <a:gd name="connsiteX710" fmla="*/ 186604 w 4724400"/>
              <a:gd name="connsiteY710" fmla="*/ 0 h 6857999"/>
              <a:gd name="connsiteX711" fmla="*/ 216386 w 4724400"/>
              <a:gd name="connsiteY711" fmla="*/ 0 h 6857999"/>
              <a:gd name="connsiteX712" fmla="*/ 180314 w 4724400"/>
              <a:gd name="connsiteY712" fmla="*/ 97640 h 6857999"/>
              <a:gd name="connsiteX713" fmla="*/ 144924 w 4724400"/>
              <a:gd name="connsiteY713" fmla="*/ 193392 h 6857999"/>
              <a:gd name="connsiteX714" fmla="*/ 89413 w 4724400"/>
              <a:gd name="connsiteY714" fmla="*/ 386853 h 6857999"/>
              <a:gd name="connsiteX715" fmla="*/ 49686 w 4724400"/>
              <a:gd name="connsiteY715" fmla="*/ 539999 h 6857999"/>
              <a:gd name="connsiteX716" fmla="*/ 236604 w 4724400"/>
              <a:gd name="connsiteY716" fmla="*/ 152292 h 6857999"/>
              <a:gd name="connsiteX717" fmla="*/ 289375 w 4724400"/>
              <a:gd name="connsiteY717" fmla="*/ 0 h 6857999"/>
              <a:gd name="connsiteX718" fmla="*/ 369729 w 4724400"/>
              <a:gd name="connsiteY718" fmla="*/ 0 h 6857999"/>
              <a:gd name="connsiteX719" fmla="*/ 354160 w 4724400"/>
              <a:gd name="connsiteY719" fmla="*/ 65656 h 6857999"/>
              <a:gd name="connsiteX720" fmla="*/ 21325 w 4724400"/>
              <a:gd name="connsiteY720" fmla="*/ 763628 h 6857999"/>
              <a:gd name="connsiteX721" fmla="*/ 6426 w 4724400"/>
              <a:gd name="connsiteY721" fmla="*/ 785104 h 6857999"/>
              <a:gd name="connsiteX722" fmla="*/ 0 w 4724400"/>
              <a:gd name="connsiteY722" fmla="*/ 789215 h 6857999"/>
              <a:gd name="connsiteX723" fmla="*/ 0 w 4724400"/>
              <a:gd name="connsiteY723" fmla="*/ 163142 h 6857999"/>
              <a:gd name="connsiteX724" fmla="*/ 20220 w 4724400"/>
              <a:gd name="connsiteY724" fmla="*/ 374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Lst>
            <a:rect l="l" t="t" r="r" b="b"/>
            <a:pathLst>
              <a:path w="4724400" h="6857999">
                <a:moveTo>
                  <a:pt x="0" y="6805948"/>
                </a:moveTo>
                <a:lnTo>
                  <a:pt x="15600" y="6813099"/>
                </a:lnTo>
                <a:cubicBezTo>
                  <a:pt x="48179" y="6826367"/>
                  <a:pt x="82589" y="6838841"/>
                  <a:pt x="117632" y="6850060"/>
                </a:cubicBezTo>
                <a:lnTo>
                  <a:pt x="146175" y="6857998"/>
                </a:lnTo>
                <a:lnTo>
                  <a:pt x="54597" y="6857998"/>
                </a:lnTo>
                <a:lnTo>
                  <a:pt x="0" y="6831490"/>
                </a:lnTo>
                <a:close/>
                <a:moveTo>
                  <a:pt x="0" y="6736157"/>
                </a:moveTo>
                <a:lnTo>
                  <a:pt x="114811" y="6784122"/>
                </a:lnTo>
                <a:lnTo>
                  <a:pt x="138159" y="6793465"/>
                </a:lnTo>
                <a:cubicBezTo>
                  <a:pt x="184756" y="6812785"/>
                  <a:pt x="226800" y="6829482"/>
                  <a:pt x="270310" y="6840638"/>
                </a:cubicBezTo>
                <a:lnTo>
                  <a:pt x="358932" y="6857999"/>
                </a:lnTo>
                <a:lnTo>
                  <a:pt x="228496" y="6857999"/>
                </a:lnTo>
                <a:lnTo>
                  <a:pt x="126481" y="6821149"/>
                </a:lnTo>
                <a:lnTo>
                  <a:pt x="103134" y="6811799"/>
                </a:lnTo>
                <a:lnTo>
                  <a:pt x="0" y="6767913"/>
                </a:lnTo>
                <a:close/>
                <a:moveTo>
                  <a:pt x="2460543" y="6515312"/>
                </a:moveTo>
                <a:lnTo>
                  <a:pt x="2286201" y="6525103"/>
                </a:lnTo>
                <a:cubicBezTo>
                  <a:pt x="2228694" y="6528458"/>
                  <a:pt x="2169369" y="6531530"/>
                  <a:pt x="2110427" y="6532104"/>
                </a:cubicBezTo>
                <a:cubicBezTo>
                  <a:pt x="2058946" y="6532538"/>
                  <a:pt x="2007242" y="6530381"/>
                  <a:pt x="1956742" y="6528403"/>
                </a:cubicBezTo>
                <a:cubicBezTo>
                  <a:pt x="1815643" y="6523421"/>
                  <a:pt x="1669606" y="6518329"/>
                  <a:pt x="1534307" y="6560369"/>
                </a:cubicBezTo>
                <a:cubicBezTo>
                  <a:pt x="1506964" y="6568983"/>
                  <a:pt x="1480544" y="6579668"/>
                  <a:pt x="1454538" y="6591702"/>
                </a:cubicBezTo>
                <a:cubicBezTo>
                  <a:pt x="1508795" y="6597451"/>
                  <a:pt x="1564033" y="6600803"/>
                  <a:pt x="1619950" y="6599765"/>
                </a:cubicBezTo>
                <a:cubicBezTo>
                  <a:pt x="1760796" y="6598297"/>
                  <a:pt x="1904212" y="6576077"/>
                  <a:pt x="2044875" y="6563693"/>
                </a:cubicBezTo>
                <a:cubicBezTo>
                  <a:pt x="2158459" y="6554204"/>
                  <a:pt x="2431086" y="6537707"/>
                  <a:pt x="2460543" y="6515312"/>
                </a:cubicBezTo>
                <a:close/>
                <a:moveTo>
                  <a:pt x="1883620" y="6459370"/>
                </a:moveTo>
                <a:cubicBezTo>
                  <a:pt x="1757800" y="6463303"/>
                  <a:pt x="1630678" y="6481291"/>
                  <a:pt x="1532156" y="6529929"/>
                </a:cubicBezTo>
                <a:cubicBezTo>
                  <a:pt x="1670483" y="6488352"/>
                  <a:pt x="1816519" y="6493450"/>
                  <a:pt x="1958230" y="6498517"/>
                </a:cubicBezTo>
                <a:cubicBezTo>
                  <a:pt x="2008720" y="6500495"/>
                  <a:pt x="2060523" y="6502029"/>
                  <a:pt x="2110707" y="6502035"/>
                </a:cubicBezTo>
                <a:cubicBezTo>
                  <a:pt x="2168940" y="6501999"/>
                  <a:pt x="2227759" y="6498204"/>
                  <a:pt x="2285171" y="6495471"/>
                </a:cubicBezTo>
                <a:lnTo>
                  <a:pt x="2385179" y="6489665"/>
                </a:lnTo>
                <a:cubicBezTo>
                  <a:pt x="2348158" y="6484629"/>
                  <a:pt x="2296424" y="6478620"/>
                  <a:pt x="2227262" y="6473140"/>
                </a:cubicBezTo>
                <a:cubicBezTo>
                  <a:pt x="2133953" y="6465560"/>
                  <a:pt x="2009438" y="6455438"/>
                  <a:pt x="1883620" y="6459370"/>
                </a:cubicBezTo>
                <a:close/>
                <a:moveTo>
                  <a:pt x="1611255" y="5884754"/>
                </a:moveTo>
                <a:cubicBezTo>
                  <a:pt x="1475034" y="6070158"/>
                  <a:pt x="1320332" y="6315508"/>
                  <a:pt x="1357588" y="6496752"/>
                </a:cubicBezTo>
                <a:cubicBezTo>
                  <a:pt x="1404118" y="6270055"/>
                  <a:pt x="1507631" y="6063621"/>
                  <a:pt x="1611255" y="5884754"/>
                </a:cubicBezTo>
                <a:close/>
                <a:moveTo>
                  <a:pt x="1646205" y="5883072"/>
                </a:moveTo>
                <a:cubicBezTo>
                  <a:pt x="1542170" y="6060592"/>
                  <a:pt x="1436044" y="6267900"/>
                  <a:pt x="1387600" y="6494950"/>
                </a:cubicBezTo>
                <a:cubicBezTo>
                  <a:pt x="1504199" y="6300136"/>
                  <a:pt x="1601945" y="6103069"/>
                  <a:pt x="1646205" y="5883072"/>
                </a:cubicBezTo>
                <a:close/>
                <a:moveTo>
                  <a:pt x="0" y="5845526"/>
                </a:moveTo>
                <a:lnTo>
                  <a:pt x="23370" y="5869422"/>
                </a:lnTo>
                <a:cubicBezTo>
                  <a:pt x="131924" y="5985784"/>
                  <a:pt x="231640" y="6107018"/>
                  <a:pt x="321428" y="6212316"/>
                </a:cubicBezTo>
                <a:cubicBezTo>
                  <a:pt x="452682" y="6366340"/>
                  <a:pt x="578409" y="6507973"/>
                  <a:pt x="626000" y="6710671"/>
                </a:cubicBezTo>
                <a:cubicBezTo>
                  <a:pt x="638757" y="6764837"/>
                  <a:pt x="647619" y="6810078"/>
                  <a:pt x="661825" y="6854298"/>
                </a:cubicBezTo>
                <a:lnTo>
                  <a:pt x="663298" y="6857998"/>
                </a:lnTo>
                <a:lnTo>
                  <a:pt x="431765" y="6857998"/>
                </a:lnTo>
                <a:lnTo>
                  <a:pt x="293576" y="6816656"/>
                </a:lnTo>
                <a:cubicBezTo>
                  <a:pt x="240014" y="6798833"/>
                  <a:pt x="187020" y="6779815"/>
                  <a:pt x="134480" y="6760867"/>
                </a:cubicBezTo>
                <a:lnTo>
                  <a:pt x="0" y="6714215"/>
                </a:lnTo>
                <a:lnTo>
                  <a:pt x="0" y="6683873"/>
                </a:lnTo>
                <a:lnTo>
                  <a:pt x="143737" y="6732821"/>
                </a:lnTo>
                <a:cubicBezTo>
                  <a:pt x="255889" y="6773078"/>
                  <a:pt x="371066" y="6813801"/>
                  <a:pt x="488162" y="6842006"/>
                </a:cubicBezTo>
                <a:cubicBezTo>
                  <a:pt x="358293" y="6763794"/>
                  <a:pt x="187560" y="6705586"/>
                  <a:pt x="44855" y="6674734"/>
                </a:cubicBezTo>
                <a:lnTo>
                  <a:pt x="0" y="6668575"/>
                </a:lnTo>
                <a:lnTo>
                  <a:pt x="0" y="6628217"/>
                </a:lnTo>
                <a:lnTo>
                  <a:pt x="144942" y="6657611"/>
                </a:lnTo>
                <a:cubicBezTo>
                  <a:pt x="201726" y="6672044"/>
                  <a:pt x="257694" y="6689595"/>
                  <a:pt x="312446" y="6711283"/>
                </a:cubicBezTo>
                <a:cubicBezTo>
                  <a:pt x="343371" y="6723712"/>
                  <a:pt x="523593" y="6837187"/>
                  <a:pt x="477357" y="6799347"/>
                </a:cubicBezTo>
                <a:cubicBezTo>
                  <a:pt x="362978" y="6704934"/>
                  <a:pt x="237571" y="6617800"/>
                  <a:pt x="134228" y="6503934"/>
                </a:cubicBezTo>
                <a:lnTo>
                  <a:pt x="0" y="6334256"/>
                </a:lnTo>
                <a:lnTo>
                  <a:pt x="0" y="6221686"/>
                </a:lnTo>
                <a:lnTo>
                  <a:pt x="113296" y="6402069"/>
                </a:lnTo>
                <a:cubicBezTo>
                  <a:pt x="227569" y="6561808"/>
                  <a:pt x="381603" y="6676399"/>
                  <a:pt x="523262" y="6807025"/>
                </a:cubicBezTo>
                <a:cubicBezTo>
                  <a:pt x="495103" y="6748256"/>
                  <a:pt x="449573" y="6697712"/>
                  <a:pt x="404364" y="6649139"/>
                </a:cubicBezTo>
                <a:lnTo>
                  <a:pt x="392074" y="6636358"/>
                </a:lnTo>
                <a:cubicBezTo>
                  <a:pt x="280930" y="6516822"/>
                  <a:pt x="177660" y="6386311"/>
                  <a:pt x="77450" y="6260110"/>
                </a:cubicBezTo>
                <a:lnTo>
                  <a:pt x="0" y="6163634"/>
                </a:lnTo>
                <a:lnTo>
                  <a:pt x="0" y="6117703"/>
                </a:lnTo>
                <a:lnTo>
                  <a:pt x="99669" y="6240461"/>
                </a:lnTo>
                <a:cubicBezTo>
                  <a:pt x="199276" y="6366562"/>
                  <a:pt x="302033" y="6496348"/>
                  <a:pt x="412670" y="6615176"/>
                </a:cubicBezTo>
                <a:lnTo>
                  <a:pt x="424960" y="6627949"/>
                </a:lnTo>
                <a:cubicBezTo>
                  <a:pt x="452087" y="6657095"/>
                  <a:pt x="479817" y="6686334"/>
                  <a:pt x="504043" y="6718236"/>
                </a:cubicBezTo>
                <a:cubicBezTo>
                  <a:pt x="434583" y="6569208"/>
                  <a:pt x="350187" y="6428779"/>
                  <a:pt x="251759" y="6299011"/>
                </a:cubicBezTo>
                <a:cubicBezTo>
                  <a:pt x="180915" y="6205508"/>
                  <a:pt x="102557" y="6117579"/>
                  <a:pt x="21191" y="6033111"/>
                </a:cubicBezTo>
                <a:lnTo>
                  <a:pt x="0" y="6012219"/>
                </a:lnTo>
                <a:lnTo>
                  <a:pt x="0" y="5971257"/>
                </a:lnTo>
                <a:lnTo>
                  <a:pt x="41571" y="6012292"/>
                </a:lnTo>
                <a:cubicBezTo>
                  <a:pt x="123333" y="6097220"/>
                  <a:pt x="202225" y="6185713"/>
                  <a:pt x="273883" y="6279980"/>
                </a:cubicBezTo>
                <a:cubicBezTo>
                  <a:pt x="380040" y="6419905"/>
                  <a:pt x="469472" y="6571994"/>
                  <a:pt x="541341" y="6733560"/>
                </a:cubicBezTo>
                <a:cubicBezTo>
                  <a:pt x="542355" y="6694639"/>
                  <a:pt x="542948" y="6654374"/>
                  <a:pt x="531634" y="6610993"/>
                </a:cubicBezTo>
                <a:cubicBezTo>
                  <a:pt x="490540" y="6454784"/>
                  <a:pt x="347902" y="6314397"/>
                  <a:pt x="247554" y="6197148"/>
                </a:cubicBezTo>
                <a:cubicBezTo>
                  <a:pt x="178265" y="6115731"/>
                  <a:pt x="107245" y="6035491"/>
                  <a:pt x="33651" y="5957901"/>
                </a:cubicBezTo>
                <a:lnTo>
                  <a:pt x="0" y="5925131"/>
                </a:lnTo>
                <a:close/>
                <a:moveTo>
                  <a:pt x="1656340" y="5825040"/>
                </a:moveTo>
                <a:cubicBezTo>
                  <a:pt x="1655542" y="5826205"/>
                  <a:pt x="1654747" y="5827360"/>
                  <a:pt x="1653246" y="5829053"/>
                </a:cubicBezTo>
                <a:lnTo>
                  <a:pt x="1655667" y="5829425"/>
                </a:lnTo>
                <a:close/>
                <a:moveTo>
                  <a:pt x="2630124" y="5591852"/>
                </a:moveTo>
                <a:cubicBezTo>
                  <a:pt x="2477082" y="5593954"/>
                  <a:pt x="2324114" y="5611746"/>
                  <a:pt x="2177648" y="5630119"/>
                </a:cubicBezTo>
                <a:cubicBezTo>
                  <a:pt x="2143127" y="5634568"/>
                  <a:pt x="2109856" y="5639754"/>
                  <a:pt x="2076258" y="5650510"/>
                </a:cubicBezTo>
                <a:cubicBezTo>
                  <a:pt x="2082463" y="5662642"/>
                  <a:pt x="2162157" y="5633895"/>
                  <a:pt x="2214048" y="5629828"/>
                </a:cubicBezTo>
                <a:cubicBezTo>
                  <a:pt x="2501741" y="5609845"/>
                  <a:pt x="2805089" y="5655720"/>
                  <a:pt x="3090246" y="5601337"/>
                </a:cubicBezTo>
                <a:cubicBezTo>
                  <a:pt x="3006333" y="5611321"/>
                  <a:pt x="2919037" y="5605065"/>
                  <a:pt x="2834104" y="5598847"/>
                </a:cubicBezTo>
                <a:cubicBezTo>
                  <a:pt x="2816936" y="5597562"/>
                  <a:pt x="2799771" y="5596280"/>
                  <a:pt x="2782953" y="5595539"/>
                </a:cubicBezTo>
                <a:cubicBezTo>
                  <a:pt x="2732159" y="5592194"/>
                  <a:pt x="2681137" y="5591152"/>
                  <a:pt x="2630124" y="5591852"/>
                </a:cubicBezTo>
                <a:close/>
                <a:moveTo>
                  <a:pt x="2751064" y="5525300"/>
                </a:moveTo>
                <a:cubicBezTo>
                  <a:pt x="2704155" y="5524070"/>
                  <a:pt x="2658863" y="5525064"/>
                  <a:pt x="2618554" y="5525937"/>
                </a:cubicBezTo>
                <a:cubicBezTo>
                  <a:pt x="2508038" y="5528402"/>
                  <a:pt x="2408741" y="5531370"/>
                  <a:pt x="2311014" y="5550189"/>
                </a:cubicBezTo>
                <a:cubicBezTo>
                  <a:pt x="2246417" y="5562376"/>
                  <a:pt x="2186894" y="5581286"/>
                  <a:pt x="2134103" y="5605852"/>
                </a:cubicBezTo>
                <a:cubicBezTo>
                  <a:pt x="2147385" y="5603489"/>
                  <a:pt x="2160456" y="5602024"/>
                  <a:pt x="2174084" y="5600203"/>
                </a:cubicBezTo>
                <a:cubicBezTo>
                  <a:pt x="2370475" y="5575001"/>
                  <a:pt x="2579125" y="5551921"/>
                  <a:pt x="2785199" y="5564971"/>
                </a:cubicBezTo>
                <a:lnTo>
                  <a:pt x="2836697" y="5568822"/>
                </a:lnTo>
                <a:cubicBezTo>
                  <a:pt x="2913331" y="5574228"/>
                  <a:pt x="2991761" y="5580014"/>
                  <a:pt x="3066345" y="5573703"/>
                </a:cubicBezTo>
                <a:cubicBezTo>
                  <a:pt x="3036778" y="5568851"/>
                  <a:pt x="3007621" y="5562210"/>
                  <a:pt x="2978461" y="5555562"/>
                </a:cubicBezTo>
                <a:cubicBezTo>
                  <a:pt x="2950203" y="5549116"/>
                  <a:pt x="2921945" y="5542665"/>
                  <a:pt x="2893277" y="5538004"/>
                </a:cubicBezTo>
                <a:cubicBezTo>
                  <a:pt x="2846501" y="5529982"/>
                  <a:pt x="2797974" y="5526529"/>
                  <a:pt x="2751064" y="5525300"/>
                </a:cubicBezTo>
                <a:close/>
                <a:moveTo>
                  <a:pt x="2636807" y="5458317"/>
                </a:moveTo>
                <a:cubicBezTo>
                  <a:pt x="2511188" y="5456650"/>
                  <a:pt x="2361021" y="5479881"/>
                  <a:pt x="2236775" y="5536349"/>
                </a:cubicBezTo>
                <a:cubicBezTo>
                  <a:pt x="2259387" y="5530319"/>
                  <a:pt x="2281995" y="5524291"/>
                  <a:pt x="2306204" y="5519543"/>
                </a:cubicBezTo>
                <a:cubicBezTo>
                  <a:pt x="2406280" y="5500749"/>
                  <a:pt x="2506685" y="5497081"/>
                  <a:pt x="2619005" y="5494992"/>
                </a:cubicBezTo>
                <a:cubicBezTo>
                  <a:pt x="2701072" y="5493085"/>
                  <a:pt x="2803428" y="5491236"/>
                  <a:pt x="2899676" y="5507848"/>
                </a:cubicBezTo>
                <a:cubicBezTo>
                  <a:pt x="2928691" y="5513052"/>
                  <a:pt x="2957502" y="5519151"/>
                  <a:pt x="2986662" y="5525798"/>
                </a:cubicBezTo>
                <a:cubicBezTo>
                  <a:pt x="3025723" y="5534530"/>
                  <a:pt x="3063542" y="5542536"/>
                  <a:pt x="3101623" y="5547311"/>
                </a:cubicBezTo>
                <a:cubicBezTo>
                  <a:pt x="2954636" y="5490328"/>
                  <a:pt x="2792455" y="5460700"/>
                  <a:pt x="2636807" y="5458317"/>
                </a:cubicBezTo>
                <a:close/>
                <a:moveTo>
                  <a:pt x="0" y="5142496"/>
                </a:moveTo>
                <a:lnTo>
                  <a:pt x="127996" y="5201004"/>
                </a:lnTo>
                <a:cubicBezTo>
                  <a:pt x="360812" y="5325151"/>
                  <a:pt x="547980" y="5518563"/>
                  <a:pt x="661087" y="5790959"/>
                </a:cubicBezTo>
                <a:cubicBezTo>
                  <a:pt x="808965" y="5905246"/>
                  <a:pt x="932653" y="6044012"/>
                  <a:pt x="1029402" y="6204913"/>
                </a:cubicBezTo>
                <a:cubicBezTo>
                  <a:pt x="1035975" y="6141856"/>
                  <a:pt x="1034897" y="6159666"/>
                  <a:pt x="1046692" y="6015372"/>
                </a:cubicBezTo>
                <a:cubicBezTo>
                  <a:pt x="1068452" y="5749157"/>
                  <a:pt x="1080160" y="5533819"/>
                  <a:pt x="1024238" y="5336275"/>
                </a:cubicBezTo>
                <a:cubicBezTo>
                  <a:pt x="1039478" y="5267180"/>
                  <a:pt x="1107861" y="5351481"/>
                  <a:pt x="1138131" y="5600804"/>
                </a:cubicBezTo>
                <a:cubicBezTo>
                  <a:pt x="1140750" y="5745349"/>
                  <a:pt x="1138236" y="5891029"/>
                  <a:pt x="1127280" y="6039262"/>
                </a:cubicBezTo>
                <a:cubicBezTo>
                  <a:pt x="1108357" y="6291971"/>
                  <a:pt x="1074713" y="6543716"/>
                  <a:pt x="1026642" y="6792600"/>
                </a:cubicBezTo>
                <a:cubicBezTo>
                  <a:pt x="1130130" y="6727745"/>
                  <a:pt x="1224262" y="6639036"/>
                  <a:pt x="1327075" y="6590735"/>
                </a:cubicBezTo>
                <a:cubicBezTo>
                  <a:pt x="1328762" y="6587786"/>
                  <a:pt x="1331155" y="6584312"/>
                  <a:pt x="1332848" y="6581371"/>
                </a:cubicBezTo>
                <a:cubicBezTo>
                  <a:pt x="1327684" y="6578656"/>
                  <a:pt x="1322621" y="6575317"/>
                  <a:pt x="1320586" y="6572441"/>
                </a:cubicBezTo>
                <a:cubicBezTo>
                  <a:pt x="1127046" y="6311498"/>
                  <a:pt x="1526112" y="5858248"/>
                  <a:pt x="1669632" y="5665639"/>
                </a:cubicBezTo>
                <a:cubicBezTo>
                  <a:pt x="1682895" y="5647816"/>
                  <a:pt x="1749910" y="5675384"/>
                  <a:pt x="1749165" y="5696416"/>
                </a:cubicBezTo>
                <a:cubicBezTo>
                  <a:pt x="1740476" y="5983368"/>
                  <a:pt x="1637864" y="6228377"/>
                  <a:pt x="1502249" y="6466405"/>
                </a:cubicBezTo>
                <a:cubicBezTo>
                  <a:pt x="1725190" y="6382070"/>
                  <a:pt x="2047033" y="6424367"/>
                  <a:pt x="2238637" y="6419148"/>
                </a:cubicBezTo>
                <a:cubicBezTo>
                  <a:pt x="2408385" y="6415062"/>
                  <a:pt x="2531389" y="6424957"/>
                  <a:pt x="2642775" y="6563116"/>
                </a:cubicBezTo>
                <a:cubicBezTo>
                  <a:pt x="2652137" y="6574800"/>
                  <a:pt x="2636747" y="6578204"/>
                  <a:pt x="2628681" y="6578254"/>
                </a:cubicBezTo>
                <a:cubicBezTo>
                  <a:pt x="2285142" y="6584519"/>
                  <a:pt x="1943610" y="6642343"/>
                  <a:pt x="1600072" y="6648608"/>
                </a:cubicBezTo>
                <a:cubicBezTo>
                  <a:pt x="1541036" y="6649807"/>
                  <a:pt x="1450884" y="6627657"/>
                  <a:pt x="1391841" y="6641028"/>
                </a:cubicBezTo>
                <a:cubicBezTo>
                  <a:pt x="1391239" y="6640935"/>
                  <a:pt x="1390538" y="6641468"/>
                  <a:pt x="1389928" y="6641375"/>
                </a:cubicBezTo>
                <a:cubicBezTo>
                  <a:pt x="1386712" y="6642158"/>
                  <a:pt x="1383592" y="6642319"/>
                  <a:pt x="1380979" y="6643204"/>
                </a:cubicBezTo>
                <a:cubicBezTo>
                  <a:pt x="1295418" y="6670925"/>
                  <a:pt x="1201880" y="6759768"/>
                  <a:pt x="1108685" y="6824788"/>
                </a:cubicBezTo>
                <a:lnTo>
                  <a:pt x="1051559" y="6857998"/>
                </a:lnTo>
                <a:lnTo>
                  <a:pt x="925940" y="6857998"/>
                </a:lnTo>
                <a:lnTo>
                  <a:pt x="949746" y="6745652"/>
                </a:lnTo>
                <a:cubicBezTo>
                  <a:pt x="977694" y="6600749"/>
                  <a:pt x="1000382" y="6454800"/>
                  <a:pt x="1017902" y="6308216"/>
                </a:cubicBezTo>
                <a:cubicBezTo>
                  <a:pt x="1015769" y="6305964"/>
                  <a:pt x="1013539" y="6304343"/>
                  <a:pt x="1012614" y="6302278"/>
                </a:cubicBezTo>
                <a:cubicBezTo>
                  <a:pt x="921548" y="6120471"/>
                  <a:pt x="798037" y="5964433"/>
                  <a:pt x="644615" y="5837768"/>
                </a:cubicBezTo>
                <a:cubicBezTo>
                  <a:pt x="639869" y="5836403"/>
                  <a:pt x="633910" y="5834843"/>
                  <a:pt x="627546" y="5831943"/>
                </a:cubicBezTo>
                <a:cubicBezTo>
                  <a:pt x="440473" y="5751050"/>
                  <a:pt x="281887" y="5620709"/>
                  <a:pt x="128963" y="5481226"/>
                </a:cubicBezTo>
                <a:lnTo>
                  <a:pt x="0" y="5361850"/>
                </a:lnTo>
                <a:lnTo>
                  <a:pt x="0" y="5297634"/>
                </a:lnTo>
                <a:lnTo>
                  <a:pt x="40861" y="5333413"/>
                </a:lnTo>
                <a:cubicBezTo>
                  <a:pt x="193141" y="5476012"/>
                  <a:pt x="339724" y="5631340"/>
                  <a:pt x="514278" y="5738345"/>
                </a:cubicBezTo>
                <a:cubicBezTo>
                  <a:pt x="449538" y="5691903"/>
                  <a:pt x="392547" y="5631267"/>
                  <a:pt x="337180" y="5572174"/>
                </a:cubicBezTo>
                <a:cubicBezTo>
                  <a:pt x="326006" y="5560210"/>
                  <a:pt x="314833" y="5548247"/>
                  <a:pt x="303564" y="5536908"/>
                </a:cubicBezTo>
                <a:cubicBezTo>
                  <a:pt x="236878" y="5466783"/>
                  <a:pt x="163817" y="5402889"/>
                  <a:pt x="88496" y="5343132"/>
                </a:cubicBezTo>
                <a:lnTo>
                  <a:pt x="0" y="5277736"/>
                </a:lnTo>
                <a:lnTo>
                  <a:pt x="0" y="5241225"/>
                </a:lnTo>
                <a:lnTo>
                  <a:pt x="106479" y="5319780"/>
                </a:lnTo>
                <a:cubicBezTo>
                  <a:pt x="182485" y="5380123"/>
                  <a:pt x="256358" y="5444782"/>
                  <a:pt x="324159" y="5515717"/>
                </a:cubicBezTo>
                <a:lnTo>
                  <a:pt x="357680" y="5551608"/>
                </a:lnTo>
                <a:cubicBezTo>
                  <a:pt x="407763" y="5604773"/>
                  <a:pt x="458863" y="5659374"/>
                  <a:pt x="514810" y="5702551"/>
                </a:cubicBezTo>
                <a:cubicBezTo>
                  <a:pt x="497209" y="5679989"/>
                  <a:pt x="481008" y="5656366"/>
                  <a:pt x="464808" y="5632736"/>
                </a:cubicBezTo>
                <a:cubicBezTo>
                  <a:pt x="449112" y="5609836"/>
                  <a:pt x="433420" y="5586930"/>
                  <a:pt x="416327" y="5565087"/>
                </a:cubicBezTo>
                <a:cubicBezTo>
                  <a:pt x="361064" y="5493188"/>
                  <a:pt x="289546" y="5430331"/>
                  <a:pt x="232232" y="5379904"/>
                </a:cubicBezTo>
                <a:cubicBezTo>
                  <a:pt x="153617" y="5310828"/>
                  <a:pt x="82516" y="5249322"/>
                  <a:pt x="2640" y="5200559"/>
                </a:cubicBezTo>
                <a:lnTo>
                  <a:pt x="0" y="5199146"/>
                </a:lnTo>
                <a:lnTo>
                  <a:pt x="0" y="5164774"/>
                </a:lnTo>
                <a:lnTo>
                  <a:pt x="18363" y="5174783"/>
                </a:lnTo>
                <a:cubicBezTo>
                  <a:pt x="99860" y="5225071"/>
                  <a:pt x="172172" y="5286770"/>
                  <a:pt x="251810" y="5357281"/>
                </a:cubicBezTo>
                <a:cubicBezTo>
                  <a:pt x="310235" y="5408518"/>
                  <a:pt x="382775" y="5472816"/>
                  <a:pt x="439563" y="5546863"/>
                </a:cubicBezTo>
                <a:cubicBezTo>
                  <a:pt x="456560" y="5569331"/>
                  <a:pt x="472857" y="5592330"/>
                  <a:pt x="489056" y="5615961"/>
                </a:cubicBezTo>
                <a:cubicBezTo>
                  <a:pt x="510864" y="5647485"/>
                  <a:pt x="532257" y="5677676"/>
                  <a:pt x="555845" y="5705642"/>
                </a:cubicBezTo>
                <a:cubicBezTo>
                  <a:pt x="488800" y="5569150"/>
                  <a:pt x="394131" y="5443166"/>
                  <a:pt x="287056" y="5341546"/>
                </a:cubicBezTo>
                <a:cubicBezTo>
                  <a:pt x="222125" y="5280178"/>
                  <a:pt x="138844" y="5220320"/>
                  <a:pt x="49874" y="5178238"/>
                </a:cubicBezTo>
                <a:lnTo>
                  <a:pt x="0" y="5158623"/>
                </a:lnTo>
                <a:close/>
                <a:moveTo>
                  <a:pt x="4076694" y="4944364"/>
                </a:moveTo>
                <a:cubicBezTo>
                  <a:pt x="4092586" y="5180994"/>
                  <a:pt x="4134286" y="5476223"/>
                  <a:pt x="4287610" y="5588157"/>
                </a:cubicBezTo>
                <a:cubicBezTo>
                  <a:pt x="4171130" y="5382912"/>
                  <a:pt x="4114497" y="5153179"/>
                  <a:pt x="4076694" y="4944364"/>
                </a:cubicBezTo>
                <a:close/>
                <a:moveTo>
                  <a:pt x="4103808" y="4918599"/>
                </a:moveTo>
                <a:cubicBezTo>
                  <a:pt x="4140363" y="5126676"/>
                  <a:pt x="4195478" y="5358905"/>
                  <a:pt x="4310650" y="5565760"/>
                </a:cubicBezTo>
                <a:cubicBezTo>
                  <a:pt x="4272496" y="5335710"/>
                  <a:pt x="4217566" y="5117152"/>
                  <a:pt x="4103808" y="4918599"/>
                </a:cubicBezTo>
                <a:close/>
                <a:moveTo>
                  <a:pt x="4072554" y="4867303"/>
                </a:moveTo>
                <a:cubicBezTo>
                  <a:pt x="4072702" y="4868748"/>
                  <a:pt x="4072843" y="4870186"/>
                  <a:pt x="4072780" y="4872526"/>
                </a:cubicBezTo>
                <a:lnTo>
                  <a:pt x="4074990" y="4871112"/>
                </a:lnTo>
                <a:close/>
                <a:moveTo>
                  <a:pt x="3100062" y="4866948"/>
                </a:moveTo>
                <a:cubicBezTo>
                  <a:pt x="3054598" y="4867672"/>
                  <a:pt x="3008663" y="4872522"/>
                  <a:pt x="2963625" y="4877568"/>
                </a:cubicBezTo>
                <a:cubicBezTo>
                  <a:pt x="2913679" y="4883457"/>
                  <a:pt x="2861381" y="4889314"/>
                  <a:pt x="2809956" y="4889247"/>
                </a:cubicBezTo>
                <a:cubicBezTo>
                  <a:pt x="2768849" y="4889475"/>
                  <a:pt x="2727662" y="4885932"/>
                  <a:pt x="2688275" y="4882769"/>
                </a:cubicBezTo>
                <a:cubicBezTo>
                  <a:pt x="2660443" y="4880639"/>
                  <a:pt x="2632820" y="4877611"/>
                  <a:pt x="2605133" y="4876924"/>
                </a:cubicBezTo>
                <a:cubicBezTo>
                  <a:pt x="2542005" y="4874377"/>
                  <a:pt x="2477453" y="4878112"/>
                  <a:pt x="2414900" y="4881330"/>
                </a:cubicBezTo>
                <a:cubicBezTo>
                  <a:pt x="2350347" y="4885065"/>
                  <a:pt x="2283431" y="4888772"/>
                  <a:pt x="2217605" y="4885650"/>
                </a:cubicBezTo>
                <a:lnTo>
                  <a:pt x="2199332" y="4885075"/>
                </a:lnTo>
                <a:cubicBezTo>
                  <a:pt x="2179813" y="4883768"/>
                  <a:pt x="2160089" y="4883349"/>
                  <a:pt x="2141062" y="4884027"/>
                </a:cubicBezTo>
                <a:cubicBezTo>
                  <a:pt x="2279340" y="4906717"/>
                  <a:pt x="2418587" y="4927258"/>
                  <a:pt x="2558630" y="4938088"/>
                </a:cubicBezTo>
                <a:cubicBezTo>
                  <a:pt x="2750317" y="4954217"/>
                  <a:pt x="2921561" y="4921336"/>
                  <a:pt x="3100062" y="4866948"/>
                </a:cubicBezTo>
                <a:close/>
                <a:moveTo>
                  <a:pt x="2753415" y="4783657"/>
                </a:moveTo>
                <a:cubicBezTo>
                  <a:pt x="2715812" y="4782731"/>
                  <a:pt x="2677745" y="4783278"/>
                  <a:pt x="2639521" y="4785091"/>
                </a:cubicBezTo>
                <a:cubicBezTo>
                  <a:pt x="2486624" y="4792347"/>
                  <a:pt x="2331226" y="4819883"/>
                  <a:pt x="2193068" y="4854595"/>
                </a:cubicBezTo>
                <a:cubicBezTo>
                  <a:pt x="2196324" y="4854814"/>
                  <a:pt x="2198676" y="4854838"/>
                  <a:pt x="2201931" y="4855057"/>
                </a:cubicBezTo>
                <a:lnTo>
                  <a:pt x="2219654" y="4855986"/>
                </a:lnTo>
                <a:cubicBezTo>
                  <a:pt x="2283679" y="4858722"/>
                  <a:pt x="2350037" y="4855370"/>
                  <a:pt x="2413690" y="4851445"/>
                </a:cubicBezTo>
                <a:cubicBezTo>
                  <a:pt x="2476795" y="4847874"/>
                  <a:pt x="2542257" y="4844334"/>
                  <a:pt x="2606832" y="4846715"/>
                </a:cubicBezTo>
                <a:cubicBezTo>
                  <a:pt x="2634866" y="4847944"/>
                  <a:pt x="2663590" y="4850269"/>
                  <a:pt x="2691769" y="4852935"/>
                </a:cubicBezTo>
                <a:cubicBezTo>
                  <a:pt x="2730608" y="4856456"/>
                  <a:pt x="2771445" y="4859459"/>
                  <a:pt x="2811106" y="4859393"/>
                </a:cubicBezTo>
                <a:cubicBezTo>
                  <a:pt x="2860724" y="4859079"/>
                  <a:pt x="2912124" y="4853023"/>
                  <a:pt x="2961520" y="4847493"/>
                </a:cubicBezTo>
                <a:cubicBezTo>
                  <a:pt x="2997835" y="4843425"/>
                  <a:pt x="3034156" y="4839354"/>
                  <a:pt x="3070965" y="4837270"/>
                </a:cubicBezTo>
                <a:cubicBezTo>
                  <a:pt x="2974850" y="4802463"/>
                  <a:pt x="2866224" y="4786435"/>
                  <a:pt x="2753415" y="4783657"/>
                </a:cubicBezTo>
                <a:close/>
                <a:moveTo>
                  <a:pt x="2389654" y="4275904"/>
                </a:moveTo>
                <a:cubicBezTo>
                  <a:pt x="2058380" y="4300770"/>
                  <a:pt x="1773879" y="4364703"/>
                  <a:pt x="1522266" y="4472742"/>
                </a:cubicBezTo>
                <a:lnTo>
                  <a:pt x="1464014" y="4498508"/>
                </a:lnTo>
                <a:cubicBezTo>
                  <a:pt x="1435059" y="4511659"/>
                  <a:pt x="1405759" y="4524268"/>
                  <a:pt x="1376111" y="4536334"/>
                </a:cubicBezTo>
                <a:cubicBezTo>
                  <a:pt x="1422294" y="4522124"/>
                  <a:pt x="1470274" y="4508296"/>
                  <a:pt x="1498493" y="4502509"/>
                </a:cubicBezTo>
                <a:cubicBezTo>
                  <a:pt x="1608595" y="4481142"/>
                  <a:pt x="1719912" y="4468967"/>
                  <a:pt x="1831627" y="4454994"/>
                </a:cubicBezTo>
                <a:cubicBezTo>
                  <a:pt x="2034733" y="4429326"/>
                  <a:pt x="2186680" y="4317586"/>
                  <a:pt x="2389654" y="4275904"/>
                </a:cubicBezTo>
                <a:close/>
                <a:moveTo>
                  <a:pt x="2147582" y="4220499"/>
                </a:moveTo>
                <a:cubicBezTo>
                  <a:pt x="1947585" y="4228027"/>
                  <a:pt x="1746826" y="4329700"/>
                  <a:pt x="1556088" y="4425819"/>
                </a:cubicBezTo>
                <a:cubicBezTo>
                  <a:pt x="1788857" y="4332127"/>
                  <a:pt x="2048945" y="4273854"/>
                  <a:pt x="2346927" y="4248048"/>
                </a:cubicBezTo>
                <a:cubicBezTo>
                  <a:pt x="2280831" y="4225943"/>
                  <a:pt x="2214248" y="4217991"/>
                  <a:pt x="2147582" y="4220499"/>
                </a:cubicBezTo>
                <a:close/>
                <a:moveTo>
                  <a:pt x="1790494" y="3958602"/>
                </a:moveTo>
                <a:cubicBezTo>
                  <a:pt x="1546078" y="4006086"/>
                  <a:pt x="1301131" y="4060051"/>
                  <a:pt x="1059112" y="4119804"/>
                </a:cubicBezTo>
                <a:cubicBezTo>
                  <a:pt x="1314148" y="4123003"/>
                  <a:pt x="1558894" y="4069940"/>
                  <a:pt x="1790494" y="3958602"/>
                </a:cubicBezTo>
                <a:close/>
                <a:moveTo>
                  <a:pt x="3757613" y="3936722"/>
                </a:moveTo>
                <a:cubicBezTo>
                  <a:pt x="3739428" y="4022695"/>
                  <a:pt x="3726993" y="4110355"/>
                  <a:pt x="3715314" y="4196771"/>
                </a:cubicBezTo>
                <a:cubicBezTo>
                  <a:pt x="3696476" y="4335276"/>
                  <a:pt x="3677516" y="4478465"/>
                  <a:pt x="3631611" y="4613594"/>
                </a:cubicBezTo>
                <a:cubicBezTo>
                  <a:pt x="3620645" y="4645134"/>
                  <a:pt x="3608778" y="4676477"/>
                  <a:pt x="3596909" y="4707830"/>
                </a:cubicBezTo>
                <a:lnTo>
                  <a:pt x="3581749" y="4747418"/>
                </a:lnTo>
                <a:cubicBezTo>
                  <a:pt x="3554523" y="4819250"/>
                  <a:pt x="3531238" y="4892390"/>
                  <a:pt x="3510660" y="4966094"/>
                </a:cubicBezTo>
                <a:cubicBezTo>
                  <a:pt x="3748857" y="4678857"/>
                  <a:pt x="3755323" y="4300706"/>
                  <a:pt x="3757613" y="3936722"/>
                </a:cubicBezTo>
                <a:close/>
                <a:moveTo>
                  <a:pt x="1701387" y="3919232"/>
                </a:moveTo>
                <a:cubicBezTo>
                  <a:pt x="1507766" y="3912045"/>
                  <a:pt x="1320741" y="3989836"/>
                  <a:pt x="1136310" y="4068895"/>
                </a:cubicBezTo>
                <a:cubicBezTo>
                  <a:pt x="1350954" y="4017452"/>
                  <a:pt x="1568376" y="3970366"/>
                  <a:pt x="1784782" y="3927759"/>
                </a:cubicBezTo>
                <a:cubicBezTo>
                  <a:pt x="1756841" y="3923020"/>
                  <a:pt x="1729046" y="3920259"/>
                  <a:pt x="1701387" y="3919232"/>
                </a:cubicBezTo>
                <a:close/>
                <a:moveTo>
                  <a:pt x="3733405" y="3900089"/>
                </a:moveTo>
                <a:cubicBezTo>
                  <a:pt x="3597105" y="4216426"/>
                  <a:pt x="3490805" y="4541932"/>
                  <a:pt x="3500832" y="4885010"/>
                </a:cubicBezTo>
                <a:cubicBezTo>
                  <a:pt x="3516996" y="4834817"/>
                  <a:pt x="3533505" y="4785171"/>
                  <a:pt x="3552367" y="4735553"/>
                </a:cubicBezTo>
                <a:lnTo>
                  <a:pt x="3567525" y="4695966"/>
                </a:lnTo>
                <a:cubicBezTo>
                  <a:pt x="3579742" y="4665154"/>
                  <a:pt x="3591404" y="4634706"/>
                  <a:pt x="3602372" y="4603168"/>
                </a:cubicBezTo>
                <a:cubicBezTo>
                  <a:pt x="3647108" y="4471083"/>
                  <a:pt x="3666211" y="4329343"/>
                  <a:pt x="3684639" y="4192628"/>
                </a:cubicBezTo>
                <a:cubicBezTo>
                  <a:pt x="3697672" y="4096160"/>
                  <a:pt x="3710761" y="3997344"/>
                  <a:pt x="3733405" y="3900089"/>
                </a:cubicBezTo>
                <a:close/>
                <a:moveTo>
                  <a:pt x="2800959" y="3871054"/>
                </a:moveTo>
                <a:cubicBezTo>
                  <a:pt x="2809421" y="4100939"/>
                  <a:pt x="2907977" y="4306148"/>
                  <a:pt x="3026569" y="4520780"/>
                </a:cubicBezTo>
                <a:cubicBezTo>
                  <a:pt x="2979577" y="4399850"/>
                  <a:pt x="2933143" y="4278562"/>
                  <a:pt x="2889061" y="4157302"/>
                </a:cubicBezTo>
                <a:cubicBezTo>
                  <a:pt x="2854271" y="4061517"/>
                  <a:pt x="2821632" y="3966669"/>
                  <a:pt x="2800959" y="3871054"/>
                </a:cubicBezTo>
                <a:close/>
                <a:moveTo>
                  <a:pt x="2809929" y="3701307"/>
                </a:moveTo>
                <a:cubicBezTo>
                  <a:pt x="2809867" y="3703640"/>
                  <a:pt x="2809253" y="3706334"/>
                  <a:pt x="2809197" y="3708672"/>
                </a:cubicBezTo>
                <a:cubicBezTo>
                  <a:pt x="2816609" y="3854149"/>
                  <a:pt x="2864235" y="3999199"/>
                  <a:pt x="2918306" y="4147031"/>
                </a:cubicBezTo>
                <a:cubicBezTo>
                  <a:pt x="2966436" y="4279493"/>
                  <a:pt x="3017273" y="4412529"/>
                  <a:pt x="3068858" y="4544310"/>
                </a:cubicBezTo>
                <a:cubicBezTo>
                  <a:pt x="3069715" y="4408107"/>
                  <a:pt x="3008952" y="4266858"/>
                  <a:pt x="2968879" y="4144570"/>
                </a:cubicBezTo>
                <a:cubicBezTo>
                  <a:pt x="2919376" y="3995354"/>
                  <a:pt x="2865655" y="3848072"/>
                  <a:pt x="2809929" y="3701307"/>
                </a:cubicBezTo>
                <a:close/>
                <a:moveTo>
                  <a:pt x="1867196" y="3456584"/>
                </a:moveTo>
                <a:cubicBezTo>
                  <a:pt x="1939275" y="3608228"/>
                  <a:pt x="2036188" y="3758542"/>
                  <a:pt x="2183970" y="3826505"/>
                </a:cubicBezTo>
                <a:cubicBezTo>
                  <a:pt x="2092208" y="3686686"/>
                  <a:pt x="1989300" y="3564734"/>
                  <a:pt x="1867196" y="3456584"/>
                </a:cubicBezTo>
                <a:close/>
                <a:moveTo>
                  <a:pt x="2322880" y="3078533"/>
                </a:moveTo>
                <a:cubicBezTo>
                  <a:pt x="2314902" y="3134217"/>
                  <a:pt x="2306026" y="3189710"/>
                  <a:pt x="2295695" y="3245370"/>
                </a:cubicBezTo>
                <a:cubicBezTo>
                  <a:pt x="2262659" y="3421320"/>
                  <a:pt x="2225570" y="3586065"/>
                  <a:pt x="2268858" y="3758413"/>
                </a:cubicBezTo>
                <a:cubicBezTo>
                  <a:pt x="2273785" y="3680922"/>
                  <a:pt x="2284872" y="3603320"/>
                  <a:pt x="2295899" y="3528057"/>
                </a:cubicBezTo>
                <a:cubicBezTo>
                  <a:pt x="2310584" y="3430521"/>
                  <a:pt x="2325878" y="3330298"/>
                  <a:pt x="2326306" y="3231157"/>
                </a:cubicBezTo>
                <a:cubicBezTo>
                  <a:pt x="2326349" y="3202011"/>
                  <a:pt x="2325135" y="3172131"/>
                  <a:pt x="2324274" y="3142788"/>
                </a:cubicBezTo>
                <a:cubicBezTo>
                  <a:pt x="2323575" y="3121009"/>
                  <a:pt x="2323232" y="3099770"/>
                  <a:pt x="2322880" y="3078533"/>
                </a:cubicBezTo>
                <a:close/>
                <a:moveTo>
                  <a:pt x="912797" y="2896659"/>
                </a:moveTo>
                <a:cubicBezTo>
                  <a:pt x="987675" y="3038078"/>
                  <a:pt x="1077553" y="3173735"/>
                  <a:pt x="1167201" y="3304169"/>
                </a:cubicBezTo>
                <a:cubicBezTo>
                  <a:pt x="1258595" y="3437326"/>
                  <a:pt x="1353896" y="3600936"/>
                  <a:pt x="1503848" y="3675946"/>
                </a:cubicBezTo>
                <a:cubicBezTo>
                  <a:pt x="1443175" y="3621244"/>
                  <a:pt x="1397337" y="3553231"/>
                  <a:pt x="1353091" y="3486482"/>
                </a:cubicBezTo>
                <a:cubicBezTo>
                  <a:pt x="1348731" y="3480073"/>
                  <a:pt x="1344372" y="3473665"/>
                  <a:pt x="1340012" y="3467256"/>
                </a:cubicBezTo>
                <a:cubicBezTo>
                  <a:pt x="1259674" y="3347730"/>
                  <a:pt x="1172762" y="3230102"/>
                  <a:pt x="1089196" y="3116474"/>
                </a:cubicBezTo>
                <a:cubicBezTo>
                  <a:pt x="1048102" y="3060746"/>
                  <a:pt x="1005067" y="3003195"/>
                  <a:pt x="959418" y="2948853"/>
                </a:cubicBezTo>
                <a:cubicBezTo>
                  <a:pt x="944128" y="2931040"/>
                  <a:pt x="928639" y="2914119"/>
                  <a:pt x="912797" y="2896659"/>
                </a:cubicBezTo>
                <a:close/>
                <a:moveTo>
                  <a:pt x="2363420" y="2871730"/>
                </a:moveTo>
                <a:lnTo>
                  <a:pt x="2360107" y="2915231"/>
                </a:lnTo>
                <a:cubicBezTo>
                  <a:pt x="2356940" y="2960178"/>
                  <a:pt x="2353568" y="3006017"/>
                  <a:pt x="2353099" y="3051540"/>
                </a:cubicBezTo>
                <a:cubicBezTo>
                  <a:pt x="2352858" y="3081589"/>
                  <a:pt x="2354064" y="3111470"/>
                  <a:pt x="2354925" y="3140814"/>
                </a:cubicBezTo>
                <a:cubicBezTo>
                  <a:pt x="2356138" y="3170696"/>
                  <a:pt x="2357347" y="3200579"/>
                  <a:pt x="2357104" y="3230628"/>
                </a:cubicBezTo>
                <a:cubicBezTo>
                  <a:pt x="2356269" y="3331557"/>
                  <a:pt x="2341112" y="3433224"/>
                  <a:pt x="2326221" y="3531652"/>
                </a:cubicBezTo>
                <a:cubicBezTo>
                  <a:pt x="2315466" y="3603683"/>
                  <a:pt x="2304846" y="3677150"/>
                  <a:pt x="2299836" y="3750864"/>
                </a:cubicBezTo>
                <a:cubicBezTo>
                  <a:pt x="2315186" y="3724954"/>
                  <a:pt x="2331840" y="3697443"/>
                  <a:pt x="2346877" y="3662531"/>
                </a:cubicBezTo>
                <a:cubicBezTo>
                  <a:pt x="2459154" y="3406015"/>
                  <a:pt x="2424454" y="3133900"/>
                  <a:pt x="2363420" y="2871730"/>
                </a:cubicBezTo>
                <a:close/>
                <a:moveTo>
                  <a:pt x="912921" y="2850596"/>
                </a:moveTo>
                <a:cubicBezTo>
                  <a:pt x="936881" y="2875897"/>
                  <a:pt x="961194" y="2901731"/>
                  <a:pt x="983846" y="2928627"/>
                </a:cubicBezTo>
                <a:cubicBezTo>
                  <a:pt x="1029846" y="2983517"/>
                  <a:pt x="1073228" y="3041610"/>
                  <a:pt x="1114669" y="3097880"/>
                </a:cubicBezTo>
                <a:cubicBezTo>
                  <a:pt x="1199144" y="3211700"/>
                  <a:pt x="1286398" y="3329876"/>
                  <a:pt x="1366183" y="3449753"/>
                </a:cubicBezTo>
                <a:cubicBezTo>
                  <a:pt x="1370543" y="3456162"/>
                  <a:pt x="1374903" y="3462572"/>
                  <a:pt x="1379263" y="3468981"/>
                </a:cubicBezTo>
                <a:cubicBezTo>
                  <a:pt x="1414114" y="3521040"/>
                  <a:pt x="1450010" y="3574725"/>
                  <a:pt x="1492446" y="3620389"/>
                </a:cubicBezTo>
                <a:cubicBezTo>
                  <a:pt x="1379640" y="3316219"/>
                  <a:pt x="1197433" y="3014288"/>
                  <a:pt x="912921" y="2850596"/>
                </a:cubicBezTo>
                <a:close/>
                <a:moveTo>
                  <a:pt x="2386551" y="2642862"/>
                </a:moveTo>
                <a:cubicBezTo>
                  <a:pt x="2394776" y="2644690"/>
                  <a:pt x="2401148" y="2649859"/>
                  <a:pt x="2403741" y="2659697"/>
                </a:cubicBezTo>
                <a:cubicBezTo>
                  <a:pt x="2468949" y="2907705"/>
                  <a:pt x="2536818" y="3164740"/>
                  <a:pt x="2499078" y="3423399"/>
                </a:cubicBezTo>
                <a:cubicBezTo>
                  <a:pt x="2484124" y="3524170"/>
                  <a:pt x="2447241" y="3605244"/>
                  <a:pt x="2413232" y="3700562"/>
                </a:cubicBezTo>
                <a:cubicBezTo>
                  <a:pt x="2350039" y="3880472"/>
                  <a:pt x="2357716" y="4002022"/>
                  <a:pt x="2428424" y="4178295"/>
                </a:cubicBezTo>
                <a:cubicBezTo>
                  <a:pt x="2600434" y="4289020"/>
                  <a:pt x="2768104" y="4406341"/>
                  <a:pt x="2927779" y="4531843"/>
                </a:cubicBezTo>
                <a:cubicBezTo>
                  <a:pt x="2760215" y="4223610"/>
                  <a:pt x="2637267" y="3926696"/>
                  <a:pt x="2758380" y="3561061"/>
                </a:cubicBezTo>
                <a:cubicBezTo>
                  <a:pt x="2765639" y="3539559"/>
                  <a:pt x="2835782" y="3509255"/>
                  <a:pt x="2846610" y="3538353"/>
                </a:cubicBezTo>
                <a:cubicBezTo>
                  <a:pt x="2941134" y="3779872"/>
                  <a:pt x="3029996" y="4023472"/>
                  <a:pt x="3106063" y="4271430"/>
                </a:cubicBezTo>
                <a:cubicBezTo>
                  <a:pt x="3150638" y="4415363"/>
                  <a:pt x="3185704" y="4549296"/>
                  <a:pt x="3116136" y="4688819"/>
                </a:cubicBezTo>
                <a:cubicBezTo>
                  <a:pt x="3218309" y="4776757"/>
                  <a:pt x="3317100" y="4869157"/>
                  <a:pt x="3412872" y="4966558"/>
                </a:cubicBezTo>
                <a:cubicBezTo>
                  <a:pt x="3381456" y="4499967"/>
                  <a:pt x="3566630" y="4066538"/>
                  <a:pt x="3763612" y="3645474"/>
                </a:cubicBezTo>
                <a:cubicBezTo>
                  <a:pt x="3774538" y="3622394"/>
                  <a:pt x="3852109" y="3598841"/>
                  <a:pt x="3850165" y="3638405"/>
                </a:cubicBezTo>
                <a:cubicBezTo>
                  <a:pt x="3828358" y="4125233"/>
                  <a:pt x="3904636" y="4676562"/>
                  <a:pt x="3515311" y="5051260"/>
                </a:cubicBezTo>
                <a:cubicBezTo>
                  <a:pt x="3511789" y="5054277"/>
                  <a:pt x="3506819" y="5057456"/>
                  <a:pt x="3501147" y="5059552"/>
                </a:cubicBezTo>
                <a:cubicBezTo>
                  <a:pt x="3601520" y="5167803"/>
                  <a:pt x="3698516" y="5280511"/>
                  <a:pt x="3790420" y="5401078"/>
                </a:cubicBezTo>
                <a:cubicBezTo>
                  <a:pt x="3946901" y="5606795"/>
                  <a:pt x="4090825" y="5822089"/>
                  <a:pt x="4221141" y="6045312"/>
                </a:cubicBezTo>
                <a:cubicBezTo>
                  <a:pt x="4260726" y="5923422"/>
                  <a:pt x="4276533" y="5789920"/>
                  <a:pt x="4326825" y="5681109"/>
                </a:cubicBezTo>
                <a:cubicBezTo>
                  <a:pt x="4326185" y="5677682"/>
                  <a:pt x="4325759" y="5673360"/>
                  <a:pt x="4325127" y="5669934"/>
                </a:cubicBezTo>
                <a:cubicBezTo>
                  <a:pt x="4319106" y="5671483"/>
                  <a:pt x="4312744" y="5672486"/>
                  <a:pt x="4309144" y="5671723"/>
                </a:cubicBezTo>
                <a:cubicBezTo>
                  <a:pt x="3975286" y="5608574"/>
                  <a:pt x="3989836" y="4983823"/>
                  <a:pt x="3974946" y="4736592"/>
                </a:cubicBezTo>
                <a:cubicBezTo>
                  <a:pt x="3973555" y="4713728"/>
                  <a:pt x="4046476" y="4687776"/>
                  <a:pt x="4060171" y="4704317"/>
                </a:cubicBezTo>
                <a:cubicBezTo>
                  <a:pt x="4248204" y="4928943"/>
                  <a:pt x="4331788" y="5187422"/>
                  <a:pt x="4383942" y="5463703"/>
                </a:cubicBezTo>
                <a:cubicBezTo>
                  <a:pt x="4445404" y="5353500"/>
                  <a:pt x="4548377" y="5250086"/>
                  <a:pt x="4654905" y="5156948"/>
                </a:cubicBezTo>
                <a:lnTo>
                  <a:pt x="4724400" y="5098975"/>
                </a:lnTo>
                <a:lnTo>
                  <a:pt x="4724400" y="5160063"/>
                </a:lnTo>
                <a:lnTo>
                  <a:pt x="4687505" y="5191181"/>
                </a:lnTo>
                <a:cubicBezTo>
                  <a:pt x="4588452" y="5282318"/>
                  <a:pt x="4497898" y="5385071"/>
                  <a:pt x="4451303" y="5491132"/>
                </a:cubicBezTo>
                <a:cubicBezTo>
                  <a:pt x="4493091" y="5426848"/>
                  <a:pt x="4544370" y="5370101"/>
                  <a:pt x="4599954" y="5317498"/>
                </a:cubicBezTo>
                <a:lnTo>
                  <a:pt x="4724400" y="5211392"/>
                </a:lnTo>
                <a:lnTo>
                  <a:pt x="4724400" y="5251559"/>
                </a:lnTo>
                <a:lnTo>
                  <a:pt x="4619898" y="5340764"/>
                </a:lnTo>
                <a:cubicBezTo>
                  <a:pt x="4564729" y="5393102"/>
                  <a:pt x="4514142" y="5449408"/>
                  <a:pt x="4473735" y="5512809"/>
                </a:cubicBezTo>
                <a:cubicBezTo>
                  <a:pt x="4457482" y="5538523"/>
                  <a:pt x="4443385" y="5565169"/>
                  <a:pt x="4430539" y="5592553"/>
                </a:cubicBezTo>
                <a:cubicBezTo>
                  <a:pt x="4478314" y="5558922"/>
                  <a:pt x="4525254" y="5522778"/>
                  <a:pt x="4569759" y="5482816"/>
                </a:cubicBezTo>
                <a:lnTo>
                  <a:pt x="4724400" y="5330891"/>
                </a:lnTo>
                <a:lnTo>
                  <a:pt x="4724400" y="5402912"/>
                </a:lnTo>
                <a:lnTo>
                  <a:pt x="4586888" y="5533939"/>
                </a:lnTo>
                <a:cubicBezTo>
                  <a:pt x="4539970" y="5576210"/>
                  <a:pt x="4452025" y="5622495"/>
                  <a:pt x="4413377" y="5674040"/>
                </a:cubicBezTo>
                <a:cubicBezTo>
                  <a:pt x="4412828" y="5674391"/>
                  <a:pt x="4412623" y="5675288"/>
                  <a:pt x="4412066" y="5675644"/>
                </a:cubicBezTo>
                <a:cubicBezTo>
                  <a:pt x="4409999" y="5678494"/>
                  <a:pt x="4407586" y="5680803"/>
                  <a:pt x="4406074" y="5683306"/>
                </a:cubicBezTo>
                <a:cubicBezTo>
                  <a:pt x="4338963" y="5791374"/>
                  <a:pt x="4334247" y="5992131"/>
                  <a:pt x="4271008" y="6118417"/>
                </a:cubicBezTo>
                <a:cubicBezTo>
                  <a:pt x="4270042" y="6120562"/>
                  <a:pt x="4267634" y="6122876"/>
                  <a:pt x="4265220" y="6125184"/>
                </a:cubicBezTo>
                <a:cubicBezTo>
                  <a:pt x="4388620" y="6344593"/>
                  <a:pt x="4497559" y="6571523"/>
                  <a:pt x="4590463" y="6805045"/>
                </a:cubicBezTo>
                <a:lnTo>
                  <a:pt x="4610122" y="6857999"/>
                </a:lnTo>
                <a:lnTo>
                  <a:pt x="4513231" y="6857999"/>
                </a:lnTo>
                <a:lnTo>
                  <a:pt x="4374770" y="6532596"/>
                </a:lnTo>
                <a:lnTo>
                  <a:pt x="4339518" y="6461642"/>
                </a:lnTo>
                <a:cubicBezTo>
                  <a:pt x="4208274" y="6190726"/>
                  <a:pt x="4055763" y="5930353"/>
                  <a:pt x="3884810" y="5682534"/>
                </a:cubicBezTo>
                <a:cubicBezTo>
                  <a:pt x="3881554" y="5682314"/>
                  <a:pt x="3878648" y="5682642"/>
                  <a:pt x="3876498" y="5681717"/>
                </a:cubicBezTo>
                <a:cubicBezTo>
                  <a:pt x="3679284" y="5607050"/>
                  <a:pt x="3473354" y="5574737"/>
                  <a:pt x="3263209" y="5585749"/>
                </a:cubicBezTo>
                <a:cubicBezTo>
                  <a:pt x="3258445" y="5588034"/>
                  <a:pt x="3252566" y="5591021"/>
                  <a:pt x="3245450" y="5593271"/>
                </a:cubicBezTo>
                <a:cubicBezTo>
                  <a:pt x="2832970" y="5732161"/>
                  <a:pt x="2378174" y="5640588"/>
                  <a:pt x="1952592" y="5692050"/>
                </a:cubicBezTo>
                <a:cubicBezTo>
                  <a:pt x="1937512" y="5694029"/>
                  <a:pt x="1912708" y="5686903"/>
                  <a:pt x="1936466" y="5671708"/>
                </a:cubicBezTo>
                <a:cubicBezTo>
                  <a:pt x="2343705" y="5415077"/>
                  <a:pt x="2802129" y="5333413"/>
                  <a:pt x="3244709" y="5538562"/>
                </a:cubicBezTo>
                <a:cubicBezTo>
                  <a:pt x="3441959" y="5522006"/>
                  <a:pt x="3636288" y="5541041"/>
                  <a:pt x="3823886" y="5595804"/>
                </a:cubicBezTo>
                <a:cubicBezTo>
                  <a:pt x="3786337" y="5543176"/>
                  <a:pt x="3748232" y="5490905"/>
                  <a:pt x="3709024" y="5439340"/>
                </a:cubicBezTo>
                <a:cubicBezTo>
                  <a:pt x="3551844" y="5232532"/>
                  <a:pt x="3380544" y="5046247"/>
                  <a:pt x="3198362" y="4874588"/>
                </a:cubicBezTo>
                <a:cubicBezTo>
                  <a:pt x="3191800" y="4876493"/>
                  <a:pt x="3185778" y="4878043"/>
                  <a:pt x="3179417" y="4879047"/>
                </a:cubicBezTo>
                <a:cubicBezTo>
                  <a:pt x="3002241" y="4937947"/>
                  <a:pt x="2827252" y="4989315"/>
                  <a:pt x="2639496" y="4989072"/>
                </a:cubicBezTo>
                <a:cubicBezTo>
                  <a:pt x="2416792" y="4988955"/>
                  <a:pt x="2191177" y="4947776"/>
                  <a:pt x="1972353" y="4909921"/>
                </a:cubicBezTo>
                <a:cubicBezTo>
                  <a:pt x="1940984" y="4904693"/>
                  <a:pt x="1996456" y="4874580"/>
                  <a:pt x="2002679" y="4872131"/>
                </a:cubicBezTo>
                <a:cubicBezTo>
                  <a:pt x="2309478" y="4772480"/>
                  <a:pt x="2760385" y="4680296"/>
                  <a:pt x="3097424" y="4781269"/>
                </a:cubicBezTo>
                <a:cubicBezTo>
                  <a:pt x="2895349" y="4601638"/>
                  <a:pt x="2680528" y="4438593"/>
                  <a:pt x="2454890" y="4287833"/>
                </a:cubicBezTo>
                <a:cubicBezTo>
                  <a:pt x="2454338" y="4288186"/>
                  <a:pt x="2453432" y="4287993"/>
                  <a:pt x="2452881" y="4288346"/>
                </a:cubicBezTo>
                <a:cubicBezTo>
                  <a:pt x="2451433" y="4288508"/>
                  <a:pt x="2449426" y="4289026"/>
                  <a:pt x="2448527" y="4288836"/>
                </a:cubicBezTo>
                <a:cubicBezTo>
                  <a:pt x="2435306" y="4288860"/>
                  <a:pt x="2328295" y="4364971"/>
                  <a:pt x="2323525" y="4367248"/>
                </a:cubicBezTo>
                <a:cubicBezTo>
                  <a:pt x="2239575" y="4406384"/>
                  <a:pt x="2150175" y="4432133"/>
                  <a:pt x="2060764" y="4451767"/>
                </a:cubicBezTo>
                <a:cubicBezTo>
                  <a:pt x="1760632" y="4518029"/>
                  <a:pt x="1460022" y="4526349"/>
                  <a:pt x="1162250" y="4613329"/>
                </a:cubicBezTo>
                <a:cubicBezTo>
                  <a:pt x="1141991" y="4619390"/>
                  <a:pt x="1086625" y="4618011"/>
                  <a:pt x="1132639" y="4596243"/>
                </a:cubicBezTo>
                <a:cubicBezTo>
                  <a:pt x="1461250" y="4438196"/>
                  <a:pt x="1900100" y="4136057"/>
                  <a:pt x="2293970" y="4182283"/>
                </a:cubicBezTo>
                <a:cubicBezTo>
                  <a:pt x="2166077" y="4101602"/>
                  <a:pt x="2034669" y="4023929"/>
                  <a:pt x="1900637" y="3949470"/>
                </a:cubicBezTo>
                <a:cubicBezTo>
                  <a:pt x="1896077" y="3950852"/>
                  <a:pt x="1891168" y="3951697"/>
                  <a:pt x="1887014" y="3951288"/>
                </a:cubicBezTo>
                <a:cubicBezTo>
                  <a:pt x="1578066" y="4112095"/>
                  <a:pt x="1243908" y="4184792"/>
                  <a:pt x="896751" y="4159267"/>
                </a:cubicBezTo>
                <a:cubicBezTo>
                  <a:pt x="855005" y="4156073"/>
                  <a:pt x="905428" y="4125362"/>
                  <a:pt x="918967" y="4119760"/>
                </a:cubicBezTo>
                <a:cubicBezTo>
                  <a:pt x="1194342" y="4017222"/>
                  <a:pt x="1471034" y="3857115"/>
                  <a:pt x="1764113" y="3873539"/>
                </a:cubicBezTo>
                <a:cubicBezTo>
                  <a:pt x="1695196" y="3836374"/>
                  <a:pt x="1625724" y="3799562"/>
                  <a:pt x="1555701" y="3763109"/>
                </a:cubicBezTo>
                <a:cubicBezTo>
                  <a:pt x="1550645" y="3762512"/>
                  <a:pt x="1546699" y="3761207"/>
                  <a:pt x="1542956" y="3758998"/>
                </a:cubicBezTo>
                <a:cubicBezTo>
                  <a:pt x="1350426" y="3719652"/>
                  <a:pt x="1247288" y="3571783"/>
                  <a:pt x="1136724" y="3417171"/>
                </a:cubicBezTo>
                <a:cubicBezTo>
                  <a:pt x="993337" y="3216099"/>
                  <a:pt x="846020" y="2999153"/>
                  <a:pt x="750977" y="2770227"/>
                </a:cubicBezTo>
                <a:cubicBezTo>
                  <a:pt x="747611" y="2762227"/>
                  <a:pt x="749771" y="2755481"/>
                  <a:pt x="755174" y="2749954"/>
                </a:cubicBezTo>
                <a:cubicBezTo>
                  <a:pt x="771390" y="2733370"/>
                  <a:pt x="816824" y="2727735"/>
                  <a:pt x="830023" y="2731935"/>
                </a:cubicBezTo>
                <a:cubicBezTo>
                  <a:pt x="1258787" y="2883841"/>
                  <a:pt x="1497280" y="3311498"/>
                  <a:pt x="1623018" y="3716225"/>
                </a:cubicBezTo>
                <a:cubicBezTo>
                  <a:pt x="1853470" y="3835548"/>
                  <a:pt x="2078531" y="3959850"/>
                  <a:pt x="2294841" y="4093587"/>
                </a:cubicBezTo>
                <a:cubicBezTo>
                  <a:pt x="2272291" y="4035197"/>
                  <a:pt x="2253055" y="3974696"/>
                  <a:pt x="2250226" y="3916719"/>
                </a:cubicBezTo>
                <a:cubicBezTo>
                  <a:pt x="2248779" y="3916883"/>
                  <a:pt x="2246771" y="3917401"/>
                  <a:pt x="2245523" y="3916663"/>
                </a:cubicBezTo>
                <a:cubicBezTo>
                  <a:pt x="1951808" y="3876118"/>
                  <a:pt x="1808968" y="3571232"/>
                  <a:pt x="1707994" y="3326950"/>
                </a:cubicBezTo>
                <a:cubicBezTo>
                  <a:pt x="1694877" y="3295477"/>
                  <a:pt x="1766980" y="3273123"/>
                  <a:pt x="1786341" y="3287566"/>
                </a:cubicBezTo>
                <a:cubicBezTo>
                  <a:pt x="1929395" y="3390749"/>
                  <a:pt x="2051663" y="3506453"/>
                  <a:pt x="2158071" y="3639960"/>
                </a:cubicBezTo>
                <a:cubicBezTo>
                  <a:pt x="2154892" y="3540061"/>
                  <a:pt x="2170197" y="3439839"/>
                  <a:pt x="2189281" y="3333361"/>
                </a:cubicBezTo>
                <a:cubicBezTo>
                  <a:pt x="2229372" y="3116116"/>
                  <a:pt x="2246120" y="2891570"/>
                  <a:pt x="2314466" y="2680771"/>
                </a:cubicBezTo>
                <a:cubicBezTo>
                  <a:pt x="2320529" y="2661952"/>
                  <a:pt x="2361878" y="2637374"/>
                  <a:pt x="2386551" y="2642862"/>
                </a:cubicBezTo>
                <a:close/>
                <a:moveTo>
                  <a:pt x="3646699" y="2390555"/>
                </a:moveTo>
                <a:lnTo>
                  <a:pt x="3645773" y="2392739"/>
                </a:lnTo>
                <a:lnTo>
                  <a:pt x="3649597" y="2394358"/>
                </a:lnTo>
                <a:cubicBezTo>
                  <a:pt x="3648733" y="2393349"/>
                  <a:pt x="3647874" y="2392343"/>
                  <a:pt x="3646699" y="2390555"/>
                </a:cubicBezTo>
                <a:close/>
                <a:moveTo>
                  <a:pt x="3038676" y="2118977"/>
                </a:moveTo>
                <a:cubicBezTo>
                  <a:pt x="3042950" y="2257918"/>
                  <a:pt x="3002907" y="2393544"/>
                  <a:pt x="2963942" y="2525128"/>
                </a:cubicBezTo>
                <a:cubicBezTo>
                  <a:pt x="2949902" y="2571972"/>
                  <a:pt x="2935948" y="2620144"/>
                  <a:pt x="2923775" y="2667145"/>
                </a:cubicBezTo>
                <a:cubicBezTo>
                  <a:pt x="2909690" y="2721696"/>
                  <a:pt x="2898881" y="2777642"/>
                  <a:pt x="2887447" y="2832031"/>
                </a:cubicBezTo>
                <a:lnTo>
                  <a:pt x="2868480" y="2927011"/>
                </a:lnTo>
                <a:cubicBezTo>
                  <a:pt x="2882036" y="2893472"/>
                  <a:pt x="2900043" y="2846374"/>
                  <a:pt x="2921794" y="2782834"/>
                </a:cubicBezTo>
                <a:cubicBezTo>
                  <a:pt x="2980827" y="2611467"/>
                  <a:pt x="3079367" y="2325483"/>
                  <a:pt x="3038676" y="2118977"/>
                </a:cubicBezTo>
                <a:close/>
                <a:moveTo>
                  <a:pt x="4070579" y="2090376"/>
                </a:moveTo>
                <a:cubicBezTo>
                  <a:pt x="4084637" y="2136248"/>
                  <a:pt x="4098150" y="2181883"/>
                  <a:pt x="4109879" y="2228695"/>
                </a:cubicBezTo>
                <a:lnTo>
                  <a:pt x="4119154" y="2266098"/>
                </a:lnTo>
                <a:cubicBezTo>
                  <a:pt x="4126056" y="2295423"/>
                  <a:pt x="4133187" y="2324193"/>
                  <a:pt x="4141411" y="2353427"/>
                </a:cubicBezTo>
                <a:cubicBezTo>
                  <a:pt x="4176749" y="2475257"/>
                  <a:pt x="4236423" y="2591295"/>
                  <a:pt x="4293979" y="2703223"/>
                </a:cubicBezTo>
                <a:cubicBezTo>
                  <a:pt x="4334570" y="2782214"/>
                  <a:pt x="4376344" y="2862994"/>
                  <a:pt x="4410111" y="2947465"/>
                </a:cubicBezTo>
                <a:cubicBezTo>
                  <a:pt x="4347417" y="2640863"/>
                  <a:pt x="4257356" y="2342636"/>
                  <a:pt x="4070579" y="2090376"/>
                </a:cubicBezTo>
                <a:close/>
                <a:moveTo>
                  <a:pt x="4020821" y="2034549"/>
                </a:moveTo>
                <a:cubicBezTo>
                  <a:pt x="3991634" y="2371132"/>
                  <a:pt x="4184325" y="2658088"/>
                  <a:pt x="4372756" y="2932293"/>
                </a:cubicBezTo>
                <a:cubicBezTo>
                  <a:pt x="4341528" y="2858555"/>
                  <a:pt x="4305088" y="2786473"/>
                  <a:pt x="4268731" y="2715710"/>
                </a:cubicBezTo>
                <a:cubicBezTo>
                  <a:pt x="4210547" y="2602235"/>
                  <a:pt x="4150011" y="2485181"/>
                  <a:pt x="4113960" y="2360474"/>
                </a:cubicBezTo>
                <a:cubicBezTo>
                  <a:pt x="4105734" y="2331239"/>
                  <a:pt x="4098289" y="2301693"/>
                  <a:pt x="4090842" y="2272139"/>
                </a:cubicBezTo>
                <a:lnTo>
                  <a:pt x="4081569" y="2234734"/>
                </a:lnTo>
                <a:cubicBezTo>
                  <a:pt x="4064530" y="2167007"/>
                  <a:pt x="4043843" y="2100302"/>
                  <a:pt x="4020821" y="2034549"/>
                </a:cubicBezTo>
                <a:close/>
                <a:moveTo>
                  <a:pt x="3001316" y="2032338"/>
                </a:moveTo>
                <a:cubicBezTo>
                  <a:pt x="2982933" y="2081859"/>
                  <a:pt x="2966493" y="2132840"/>
                  <a:pt x="2953880" y="2185446"/>
                </a:cubicBezTo>
                <a:cubicBezTo>
                  <a:pt x="2921068" y="2317695"/>
                  <a:pt x="2906505" y="2457032"/>
                  <a:pt x="2883664" y="2591574"/>
                </a:cubicBezTo>
                <a:cubicBezTo>
                  <a:pt x="2864755" y="2700098"/>
                  <a:pt x="2813661" y="2959166"/>
                  <a:pt x="2826885" y="2991809"/>
                </a:cubicBezTo>
                <a:lnTo>
                  <a:pt x="2860250" y="2826310"/>
                </a:lnTo>
                <a:cubicBezTo>
                  <a:pt x="2871141" y="2771690"/>
                  <a:pt x="2882731" y="2715434"/>
                  <a:pt x="2896499" y="2660098"/>
                </a:cubicBezTo>
                <a:cubicBezTo>
                  <a:pt x="2908585" y="2611783"/>
                  <a:pt x="2923082" y="2563843"/>
                  <a:pt x="2937125" y="2516991"/>
                </a:cubicBezTo>
                <a:cubicBezTo>
                  <a:pt x="2975863" y="2385961"/>
                  <a:pt x="3015900" y="2250332"/>
                  <a:pt x="3010471" y="2114122"/>
                </a:cubicBezTo>
                <a:cubicBezTo>
                  <a:pt x="3009267" y="2086568"/>
                  <a:pt x="3005955" y="2059413"/>
                  <a:pt x="3001316" y="2032338"/>
                </a:cubicBezTo>
                <a:close/>
                <a:moveTo>
                  <a:pt x="3105532" y="1991479"/>
                </a:moveTo>
                <a:cubicBezTo>
                  <a:pt x="3254427" y="2144650"/>
                  <a:pt x="3409943" y="2280670"/>
                  <a:pt x="3599280" y="2371770"/>
                </a:cubicBezTo>
                <a:cubicBezTo>
                  <a:pt x="3463064" y="2234271"/>
                  <a:pt x="3300266" y="2088089"/>
                  <a:pt x="3105532" y="1991479"/>
                </a:cubicBezTo>
                <a:close/>
                <a:moveTo>
                  <a:pt x="3111169" y="1962963"/>
                </a:moveTo>
                <a:cubicBezTo>
                  <a:pt x="3306049" y="2057701"/>
                  <a:pt x="3468685" y="2201237"/>
                  <a:pt x="3606223" y="2338658"/>
                </a:cubicBezTo>
                <a:cubicBezTo>
                  <a:pt x="3470641" y="2169232"/>
                  <a:pt x="3285027" y="1968969"/>
                  <a:pt x="3111169" y="1962963"/>
                </a:cubicBezTo>
                <a:close/>
                <a:moveTo>
                  <a:pt x="2050698" y="1338235"/>
                </a:moveTo>
                <a:cubicBezTo>
                  <a:pt x="2064377" y="1651120"/>
                  <a:pt x="2209927" y="1999242"/>
                  <a:pt x="2370409" y="2272553"/>
                </a:cubicBezTo>
                <a:cubicBezTo>
                  <a:pt x="2357712" y="2235634"/>
                  <a:pt x="2347580" y="2197225"/>
                  <a:pt x="2338306" y="2159819"/>
                </a:cubicBezTo>
                <a:lnTo>
                  <a:pt x="2334023" y="2142555"/>
                </a:lnTo>
                <a:cubicBezTo>
                  <a:pt x="2289026" y="1964482"/>
                  <a:pt x="2230790" y="1787247"/>
                  <a:pt x="2161071" y="1617375"/>
                </a:cubicBezTo>
                <a:cubicBezTo>
                  <a:pt x="2150764" y="1593060"/>
                  <a:pt x="2141003" y="1568967"/>
                  <a:pt x="2130699" y="1544643"/>
                </a:cubicBezTo>
                <a:cubicBezTo>
                  <a:pt x="2102533" y="1477354"/>
                  <a:pt x="2073739" y="1408510"/>
                  <a:pt x="2050698" y="1338235"/>
                </a:cubicBezTo>
                <a:close/>
                <a:moveTo>
                  <a:pt x="2060478" y="1278636"/>
                </a:moveTo>
                <a:cubicBezTo>
                  <a:pt x="2085382" y="1365794"/>
                  <a:pt x="2121337" y="1451189"/>
                  <a:pt x="2156346" y="1534260"/>
                </a:cubicBezTo>
                <a:lnTo>
                  <a:pt x="2187258" y="1607218"/>
                </a:lnTo>
                <a:cubicBezTo>
                  <a:pt x="2256583" y="1774989"/>
                  <a:pt x="2314102" y="1949347"/>
                  <a:pt x="2358704" y="2125320"/>
                </a:cubicBezTo>
                <a:cubicBezTo>
                  <a:pt x="2326696" y="1963695"/>
                  <a:pt x="2286060" y="1804203"/>
                  <a:pt x="2233598" y="1646797"/>
                </a:cubicBezTo>
                <a:cubicBezTo>
                  <a:pt x="2188082" y="1511000"/>
                  <a:pt x="2118450" y="1397178"/>
                  <a:pt x="2060478" y="1278636"/>
                </a:cubicBezTo>
                <a:close/>
                <a:moveTo>
                  <a:pt x="1974152" y="1245311"/>
                </a:moveTo>
                <a:cubicBezTo>
                  <a:pt x="1899849" y="1271794"/>
                  <a:pt x="1845607" y="1329954"/>
                  <a:pt x="1811379" y="1406236"/>
                </a:cubicBezTo>
                <a:cubicBezTo>
                  <a:pt x="1793417" y="1445630"/>
                  <a:pt x="1774985" y="1502850"/>
                  <a:pt x="1767940" y="1546869"/>
                </a:cubicBezTo>
                <a:cubicBezTo>
                  <a:pt x="1756267" y="1618535"/>
                  <a:pt x="1762401" y="1614698"/>
                  <a:pt x="1796474" y="1557016"/>
                </a:cubicBezTo>
                <a:cubicBezTo>
                  <a:pt x="1857987" y="1454296"/>
                  <a:pt x="1917005" y="1349880"/>
                  <a:pt x="1974152" y="1245311"/>
                </a:cubicBezTo>
                <a:close/>
                <a:moveTo>
                  <a:pt x="4681531" y="959050"/>
                </a:moveTo>
                <a:cubicBezTo>
                  <a:pt x="4667665" y="975072"/>
                  <a:pt x="4653801" y="991089"/>
                  <a:pt x="4638064" y="1006960"/>
                </a:cubicBezTo>
                <a:cubicBezTo>
                  <a:pt x="4572574" y="1071943"/>
                  <a:pt x="4498932" y="1125748"/>
                  <a:pt x="4415502" y="1184424"/>
                </a:cubicBezTo>
                <a:cubicBezTo>
                  <a:pt x="4354739" y="1227583"/>
                  <a:pt x="4278681" y="1281016"/>
                  <a:pt x="4197574" y="1317493"/>
                </a:cubicBezTo>
                <a:cubicBezTo>
                  <a:pt x="4173020" y="1328342"/>
                  <a:pt x="4148153" y="1338416"/>
                  <a:pt x="4122737" y="1348256"/>
                </a:cubicBezTo>
                <a:cubicBezTo>
                  <a:pt x="4088783" y="1361567"/>
                  <a:pt x="4056139" y="1374791"/>
                  <a:pt x="4024988" y="1390573"/>
                </a:cubicBezTo>
                <a:cubicBezTo>
                  <a:pt x="4165369" y="1358579"/>
                  <a:pt x="4302892" y="1298342"/>
                  <a:pt x="4421265" y="1220988"/>
                </a:cubicBezTo>
                <a:cubicBezTo>
                  <a:pt x="4516666" y="1158366"/>
                  <a:pt x="4617535" y="1064584"/>
                  <a:pt x="4681531" y="959050"/>
                </a:cubicBezTo>
                <a:close/>
                <a:moveTo>
                  <a:pt x="4722484" y="854709"/>
                </a:moveTo>
                <a:cubicBezTo>
                  <a:pt x="4713724" y="863235"/>
                  <a:pt x="4704652" y="870980"/>
                  <a:pt x="4695347" y="879275"/>
                </a:cubicBezTo>
                <a:cubicBezTo>
                  <a:pt x="4560726" y="998039"/>
                  <a:pt x="4415771" y="1121443"/>
                  <a:pt x="4253878" y="1216434"/>
                </a:cubicBezTo>
                <a:lnTo>
                  <a:pt x="4213112" y="1239730"/>
                </a:lnTo>
                <a:cubicBezTo>
                  <a:pt x="4152620" y="1274640"/>
                  <a:pt x="4090577" y="1310180"/>
                  <a:pt x="4037747" y="1352837"/>
                </a:cubicBezTo>
                <a:cubicBezTo>
                  <a:pt x="4062533" y="1341442"/>
                  <a:pt x="4087944" y="1331600"/>
                  <a:pt x="4113362" y="1321759"/>
                </a:cubicBezTo>
                <a:cubicBezTo>
                  <a:pt x="4137990" y="1312227"/>
                  <a:pt x="4162627" y="1302697"/>
                  <a:pt x="4186634" y="1291618"/>
                </a:cubicBezTo>
                <a:cubicBezTo>
                  <a:pt x="4265418" y="1256083"/>
                  <a:pt x="4339921" y="1203284"/>
                  <a:pt x="4399674" y="1160983"/>
                </a:cubicBezTo>
                <a:cubicBezTo>
                  <a:pt x="4481551" y="1102940"/>
                  <a:pt x="4554724" y="1050225"/>
                  <a:pt x="4618435" y="986418"/>
                </a:cubicBezTo>
                <a:cubicBezTo>
                  <a:pt x="4660678" y="944429"/>
                  <a:pt x="4695591" y="899980"/>
                  <a:pt x="4722484" y="854709"/>
                </a:cubicBezTo>
                <a:close/>
                <a:moveTo>
                  <a:pt x="1456504" y="777000"/>
                </a:moveTo>
                <a:cubicBezTo>
                  <a:pt x="1456064" y="782606"/>
                  <a:pt x="1455073" y="787979"/>
                  <a:pt x="1454399" y="794136"/>
                </a:cubicBezTo>
                <a:cubicBezTo>
                  <a:pt x="1451982" y="810498"/>
                  <a:pt x="1450340" y="826538"/>
                  <a:pt x="1448466" y="843129"/>
                </a:cubicBezTo>
                <a:cubicBezTo>
                  <a:pt x="1443098" y="896870"/>
                  <a:pt x="1442326" y="951907"/>
                  <a:pt x="1442252" y="1005313"/>
                </a:cubicBezTo>
                <a:cubicBezTo>
                  <a:pt x="1440336" y="1206014"/>
                  <a:pt x="1438833" y="1413328"/>
                  <a:pt x="1469382" y="1614896"/>
                </a:cubicBezTo>
                <a:lnTo>
                  <a:pt x="1472106" y="1632791"/>
                </a:lnTo>
                <a:lnTo>
                  <a:pt x="1479091" y="1680170"/>
                </a:lnTo>
                <a:cubicBezTo>
                  <a:pt x="1479741" y="1669501"/>
                  <a:pt x="1479617" y="1659149"/>
                  <a:pt x="1480043" y="1649028"/>
                </a:cubicBezTo>
                <a:cubicBezTo>
                  <a:pt x="1483046" y="1394060"/>
                  <a:pt x="1486555" y="1130296"/>
                  <a:pt x="1464087" y="871628"/>
                </a:cubicBezTo>
                <a:lnTo>
                  <a:pt x="1462204" y="850229"/>
                </a:lnTo>
                <a:cubicBezTo>
                  <a:pt x="1460150" y="826182"/>
                  <a:pt x="1458096" y="802134"/>
                  <a:pt x="1456504" y="777000"/>
                </a:cubicBezTo>
                <a:close/>
                <a:moveTo>
                  <a:pt x="1483619" y="764662"/>
                </a:moveTo>
                <a:cubicBezTo>
                  <a:pt x="1484834" y="792211"/>
                  <a:pt x="1487677" y="820458"/>
                  <a:pt x="1489670" y="847698"/>
                </a:cubicBezTo>
                <a:lnTo>
                  <a:pt x="1491553" y="869097"/>
                </a:lnTo>
                <a:cubicBezTo>
                  <a:pt x="1513754" y="1119277"/>
                  <a:pt x="1511208" y="1373147"/>
                  <a:pt x="1508481" y="1619865"/>
                </a:cubicBezTo>
                <a:cubicBezTo>
                  <a:pt x="1576046" y="1335574"/>
                  <a:pt x="1567527" y="1045475"/>
                  <a:pt x="1483619" y="764662"/>
                </a:cubicBezTo>
                <a:close/>
                <a:moveTo>
                  <a:pt x="1430481" y="630137"/>
                </a:moveTo>
                <a:cubicBezTo>
                  <a:pt x="1267590" y="940376"/>
                  <a:pt x="1333252" y="1302315"/>
                  <a:pt x="1442495" y="1626691"/>
                </a:cubicBezTo>
                <a:lnTo>
                  <a:pt x="1441222" y="1619067"/>
                </a:lnTo>
                <a:cubicBezTo>
                  <a:pt x="1410273" y="1415398"/>
                  <a:pt x="1411692" y="1206762"/>
                  <a:pt x="1414069" y="1004967"/>
                </a:cubicBezTo>
                <a:cubicBezTo>
                  <a:pt x="1414375" y="951016"/>
                  <a:pt x="1414834" y="895204"/>
                  <a:pt x="1420665" y="840369"/>
                </a:cubicBezTo>
                <a:cubicBezTo>
                  <a:pt x="1422537" y="823783"/>
                  <a:pt x="1424411" y="807192"/>
                  <a:pt x="1426829" y="790831"/>
                </a:cubicBezTo>
                <a:cubicBezTo>
                  <a:pt x="1433522" y="737010"/>
                  <a:pt x="1440125" y="681866"/>
                  <a:pt x="1430481" y="630137"/>
                </a:cubicBezTo>
                <a:close/>
                <a:moveTo>
                  <a:pt x="4023796" y="623931"/>
                </a:moveTo>
                <a:cubicBezTo>
                  <a:pt x="3998086" y="637515"/>
                  <a:pt x="3972609" y="650546"/>
                  <a:pt x="3945729" y="662344"/>
                </a:cubicBezTo>
                <a:cubicBezTo>
                  <a:pt x="3801060" y="727282"/>
                  <a:pt x="3645502" y="758642"/>
                  <a:pt x="3498947" y="818916"/>
                </a:cubicBezTo>
                <a:cubicBezTo>
                  <a:pt x="3325974" y="889896"/>
                  <a:pt x="3184420" y="1008307"/>
                  <a:pt x="3031283" y="1111507"/>
                </a:cubicBezTo>
                <a:cubicBezTo>
                  <a:pt x="3091555" y="1098395"/>
                  <a:pt x="3148558" y="1067158"/>
                  <a:pt x="3203692" y="1035777"/>
                </a:cubicBezTo>
                <a:lnTo>
                  <a:pt x="3218294" y="1027151"/>
                </a:lnTo>
                <a:cubicBezTo>
                  <a:pt x="3353948" y="950027"/>
                  <a:pt x="3497672" y="882756"/>
                  <a:pt x="3636737" y="817377"/>
                </a:cubicBezTo>
                <a:cubicBezTo>
                  <a:pt x="3765775" y="757414"/>
                  <a:pt x="3897289" y="694633"/>
                  <a:pt x="4023796" y="623931"/>
                </a:cubicBezTo>
                <a:close/>
                <a:moveTo>
                  <a:pt x="3311704" y="584486"/>
                </a:moveTo>
                <a:cubicBezTo>
                  <a:pt x="3272983" y="648568"/>
                  <a:pt x="3231536" y="711502"/>
                  <a:pt x="3190778" y="772788"/>
                </a:cubicBezTo>
                <a:cubicBezTo>
                  <a:pt x="3126979" y="868744"/>
                  <a:pt x="3062020" y="967431"/>
                  <a:pt x="3007981" y="1070739"/>
                </a:cubicBezTo>
                <a:cubicBezTo>
                  <a:pt x="3110594" y="966751"/>
                  <a:pt x="3204922" y="819977"/>
                  <a:pt x="3267578" y="693281"/>
                </a:cubicBezTo>
                <a:close/>
                <a:moveTo>
                  <a:pt x="2664888" y="518596"/>
                </a:moveTo>
                <a:cubicBezTo>
                  <a:pt x="2580256" y="532980"/>
                  <a:pt x="2495702" y="548687"/>
                  <a:pt x="2411865" y="567273"/>
                </a:cubicBezTo>
                <a:cubicBezTo>
                  <a:pt x="2215416" y="611580"/>
                  <a:pt x="2055895" y="697916"/>
                  <a:pt x="1896643" y="809468"/>
                </a:cubicBezTo>
                <a:cubicBezTo>
                  <a:pt x="1897193" y="809701"/>
                  <a:pt x="1897736" y="809931"/>
                  <a:pt x="1899055" y="809848"/>
                </a:cubicBezTo>
                <a:cubicBezTo>
                  <a:pt x="2091065" y="728900"/>
                  <a:pt x="2275399" y="656935"/>
                  <a:pt x="2446633" y="596159"/>
                </a:cubicBezTo>
                <a:close/>
                <a:moveTo>
                  <a:pt x="2796924" y="501747"/>
                </a:moveTo>
                <a:lnTo>
                  <a:pt x="2455237" y="622979"/>
                </a:lnTo>
                <a:cubicBezTo>
                  <a:pt x="2296206" y="679263"/>
                  <a:pt x="2126634" y="745243"/>
                  <a:pt x="1949308" y="818889"/>
                </a:cubicBezTo>
                <a:cubicBezTo>
                  <a:pt x="1950089" y="818579"/>
                  <a:pt x="1950089" y="818579"/>
                  <a:pt x="1950634" y="818810"/>
                </a:cubicBezTo>
                <a:cubicBezTo>
                  <a:pt x="2249794" y="764555"/>
                  <a:pt x="2535304" y="633058"/>
                  <a:pt x="2796924" y="501747"/>
                </a:cubicBezTo>
                <a:close/>
                <a:moveTo>
                  <a:pt x="3335099" y="488163"/>
                </a:moveTo>
                <a:lnTo>
                  <a:pt x="3151139" y="734118"/>
                </a:lnTo>
                <a:lnTo>
                  <a:pt x="3136980" y="753877"/>
                </a:lnTo>
                <a:cubicBezTo>
                  <a:pt x="3108114" y="793161"/>
                  <a:pt x="3082736" y="828772"/>
                  <a:pt x="3062043" y="867004"/>
                </a:cubicBezTo>
                <a:cubicBezTo>
                  <a:pt x="3033701" y="918746"/>
                  <a:pt x="3011684" y="973805"/>
                  <a:pt x="2994594" y="1035452"/>
                </a:cubicBezTo>
                <a:cubicBezTo>
                  <a:pt x="3046947" y="939156"/>
                  <a:pt x="3107576" y="847655"/>
                  <a:pt x="3167517" y="757788"/>
                </a:cubicBezTo>
                <a:cubicBezTo>
                  <a:pt x="3225200" y="670189"/>
                  <a:pt x="3284135" y="581180"/>
                  <a:pt x="3335099" y="488163"/>
                </a:cubicBezTo>
                <a:close/>
                <a:moveTo>
                  <a:pt x="2891507" y="485136"/>
                </a:moveTo>
                <a:cubicBezTo>
                  <a:pt x="2633092" y="616512"/>
                  <a:pt x="2348081" y="755947"/>
                  <a:pt x="2047508" y="825701"/>
                </a:cubicBezTo>
                <a:cubicBezTo>
                  <a:pt x="2357909" y="831572"/>
                  <a:pt x="2636584" y="667562"/>
                  <a:pt x="2891507" y="485136"/>
                </a:cubicBezTo>
                <a:close/>
                <a:moveTo>
                  <a:pt x="4418489" y="483936"/>
                </a:moveTo>
                <a:cubicBezTo>
                  <a:pt x="4332433" y="547295"/>
                  <a:pt x="4242855" y="605296"/>
                  <a:pt x="4155290" y="661575"/>
                </a:cubicBezTo>
                <a:cubicBezTo>
                  <a:pt x="3969451" y="781189"/>
                  <a:pt x="3777243" y="905190"/>
                  <a:pt x="3571040" y="996875"/>
                </a:cubicBezTo>
                <a:cubicBezTo>
                  <a:pt x="3418056" y="1064725"/>
                  <a:pt x="3258062" y="1114166"/>
                  <a:pt x="3093710" y="1145020"/>
                </a:cubicBezTo>
                <a:cubicBezTo>
                  <a:pt x="3128860" y="1154752"/>
                  <a:pt x="3165333" y="1164394"/>
                  <a:pt x="3207527" y="1163586"/>
                </a:cubicBezTo>
                <a:cubicBezTo>
                  <a:pt x="3359545" y="1160350"/>
                  <a:pt x="3521798" y="1058435"/>
                  <a:pt x="3652751" y="990907"/>
                </a:cubicBezTo>
                <a:cubicBezTo>
                  <a:pt x="3834432" y="897860"/>
                  <a:pt x="4013510" y="797268"/>
                  <a:pt x="4180906" y="680145"/>
                </a:cubicBezTo>
                <a:cubicBezTo>
                  <a:pt x="4224133" y="649515"/>
                  <a:pt x="4353624" y="550475"/>
                  <a:pt x="4418489" y="483936"/>
                </a:cubicBezTo>
                <a:close/>
                <a:moveTo>
                  <a:pt x="3316944" y="465669"/>
                </a:moveTo>
                <a:cubicBezTo>
                  <a:pt x="3194809" y="521478"/>
                  <a:pt x="2954579" y="894258"/>
                  <a:pt x="2958819" y="1062158"/>
                </a:cubicBezTo>
                <a:cubicBezTo>
                  <a:pt x="2971057" y="1011968"/>
                  <a:pt x="2985641" y="965354"/>
                  <a:pt x="3004132" y="921679"/>
                </a:cubicBezTo>
                <a:cubicBezTo>
                  <a:pt x="3014072" y="898200"/>
                  <a:pt x="3025105" y="875187"/>
                  <a:pt x="3037224" y="852631"/>
                </a:cubicBezTo>
                <a:cubicBezTo>
                  <a:pt x="3058615" y="812759"/>
                  <a:pt x="3085004" y="776291"/>
                  <a:pt x="3114637" y="736692"/>
                </a:cubicBezTo>
                <a:lnTo>
                  <a:pt x="3128801" y="716935"/>
                </a:lnTo>
                <a:cubicBezTo>
                  <a:pt x="3193882" y="628604"/>
                  <a:pt x="3252848" y="548625"/>
                  <a:pt x="3316944" y="465669"/>
                </a:cubicBezTo>
                <a:close/>
                <a:moveTo>
                  <a:pt x="4448894" y="422768"/>
                </a:moveTo>
                <a:cubicBezTo>
                  <a:pt x="4372745" y="436884"/>
                  <a:pt x="4303112" y="482734"/>
                  <a:pt x="4235585" y="528178"/>
                </a:cubicBezTo>
                <a:lnTo>
                  <a:pt x="4213155" y="543149"/>
                </a:lnTo>
                <a:cubicBezTo>
                  <a:pt x="4035485" y="661715"/>
                  <a:pt x="3839402" y="753816"/>
                  <a:pt x="3649218" y="842623"/>
                </a:cubicBezTo>
                <a:cubicBezTo>
                  <a:pt x="3510392" y="907459"/>
                  <a:pt x="3367451" y="974411"/>
                  <a:pt x="3232564" y="1051220"/>
                </a:cubicBezTo>
                <a:lnTo>
                  <a:pt x="3217970" y="1059849"/>
                </a:lnTo>
                <a:cubicBezTo>
                  <a:pt x="3184886" y="1078679"/>
                  <a:pt x="3151576" y="1098052"/>
                  <a:pt x="3116688" y="1113543"/>
                </a:cubicBezTo>
                <a:cubicBezTo>
                  <a:pt x="3269055" y="1082118"/>
                  <a:pt x="3417223" y="1034762"/>
                  <a:pt x="3559098" y="971858"/>
                </a:cubicBezTo>
                <a:cubicBezTo>
                  <a:pt x="3763514" y="881353"/>
                  <a:pt x="3954942" y="757667"/>
                  <a:pt x="4140004" y="638368"/>
                </a:cubicBezTo>
                <a:cubicBezTo>
                  <a:pt x="4244649" y="570645"/>
                  <a:pt x="4351849" y="501435"/>
                  <a:pt x="4451852" y="423380"/>
                </a:cubicBezTo>
                <a:cubicBezTo>
                  <a:pt x="4450763" y="422918"/>
                  <a:pt x="4450211" y="422686"/>
                  <a:pt x="4448894" y="422768"/>
                </a:cubicBezTo>
                <a:close/>
                <a:moveTo>
                  <a:pt x="680568" y="416949"/>
                </a:moveTo>
                <a:cubicBezTo>
                  <a:pt x="573847" y="489578"/>
                  <a:pt x="483985" y="589312"/>
                  <a:pt x="394452" y="694330"/>
                </a:cubicBezTo>
                <a:lnTo>
                  <a:pt x="340402" y="759654"/>
                </a:lnTo>
                <a:close/>
                <a:moveTo>
                  <a:pt x="827699" y="416143"/>
                </a:moveTo>
                <a:cubicBezTo>
                  <a:pt x="835728" y="454953"/>
                  <a:pt x="841663" y="494162"/>
                  <a:pt x="841524" y="534021"/>
                </a:cubicBezTo>
                <a:cubicBezTo>
                  <a:pt x="841577" y="581042"/>
                  <a:pt x="833611" y="627240"/>
                  <a:pt x="825554" y="672115"/>
                </a:cubicBezTo>
                <a:cubicBezTo>
                  <a:pt x="819855" y="703824"/>
                  <a:pt x="814239" y="736857"/>
                  <a:pt x="811499" y="769176"/>
                </a:cubicBezTo>
                <a:cubicBezTo>
                  <a:pt x="803608" y="866910"/>
                  <a:pt x="822564" y="965070"/>
                  <a:pt x="841586" y="1060039"/>
                </a:cubicBezTo>
                <a:cubicBezTo>
                  <a:pt x="870658" y="1208834"/>
                  <a:pt x="901383" y="1362838"/>
                  <a:pt x="942912" y="1511108"/>
                </a:cubicBezTo>
                <a:cubicBezTo>
                  <a:pt x="977911" y="1186645"/>
                  <a:pt x="995896" y="815698"/>
                  <a:pt x="884057" y="521768"/>
                </a:cubicBezTo>
                <a:cubicBezTo>
                  <a:pt x="868776" y="481820"/>
                  <a:pt x="846755" y="448679"/>
                  <a:pt x="827699" y="416143"/>
                </a:cubicBezTo>
                <a:close/>
                <a:moveTo>
                  <a:pt x="798883" y="414244"/>
                </a:moveTo>
                <a:cubicBezTo>
                  <a:pt x="695211" y="736679"/>
                  <a:pt x="755992" y="1050836"/>
                  <a:pt x="875825" y="1357811"/>
                </a:cubicBezTo>
                <a:cubicBezTo>
                  <a:pt x="852896" y="1259904"/>
                  <a:pt x="833394" y="1161513"/>
                  <a:pt x="814514" y="1064671"/>
                </a:cubicBezTo>
                <a:cubicBezTo>
                  <a:pt x="795638" y="967838"/>
                  <a:pt x="775736" y="867346"/>
                  <a:pt x="783698" y="766414"/>
                </a:cubicBezTo>
                <a:cubicBezTo>
                  <a:pt x="786354" y="732777"/>
                  <a:pt x="792197" y="699198"/>
                  <a:pt x="798129" y="666939"/>
                </a:cubicBezTo>
                <a:cubicBezTo>
                  <a:pt x="805719" y="623158"/>
                  <a:pt x="813776" y="578281"/>
                  <a:pt x="813894" y="533909"/>
                </a:cubicBezTo>
                <a:cubicBezTo>
                  <a:pt x="813480" y="493822"/>
                  <a:pt x="807234" y="453832"/>
                  <a:pt x="798883" y="414244"/>
                </a:cubicBezTo>
                <a:close/>
                <a:moveTo>
                  <a:pt x="673202" y="388720"/>
                </a:moveTo>
                <a:cubicBezTo>
                  <a:pt x="560862" y="422924"/>
                  <a:pt x="473506" y="490876"/>
                  <a:pt x="392779" y="596411"/>
                </a:cubicBezTo>
                <a:cubicBezTo>
                  <a:pt x="345173" y="658663"/>
                  <a:pt x="304966" y="720182"/>
                  <a:pt x="270088" y="790400"/>
                </a:cubicBezTo>
                <a:cubicBezTo>
                  <a:pt x="265839" y="798902"/>
                  <a:pt x="262292" y="805767"/>
                  <a:pt x="259285" y="812869"/>
                </a:cubicBezTo>
                <a:cubicBezTo>
                  <a:pt x="297306" y="767160"/>
                  <a:pt x="334780" y="721219"/>
                  <a:pt x="372890" y="676832"/>
                </a:cubicBezTo>
                <a:cubicBezTo>
                  <a:pt x="466138" y="567590"/>
                  <a:pt x="560501" y="463327"/>
                  <a:pt x="673202" y="388720"/>
                </a:cubicBezTo>
                <a:close/>
                <a:moveTo>
                  <a:pt x="1628210" y="0"/>
                </a:moveTo>
                <a:lnTo>
                  <a:pt x="1748399" y="0"/>
                </a:lnTo>
                <a:lnTo>
                  <a:pt x="1783391" y="17650"/>
                </a:lnTo>
                <a:cubicBezTo>
                  <a:pt x="1878225" y="54329"/>
                  <a:pt x="1980824" y="64330"/>
                  <a:pt x="2084193" y="69947"/>
                </a:cubicBezTo>
                <a:cubicBezTo>
                  <a:pt x="2305723" y="81971"/>
                  <a:pt x="2525917" y="56091"/>
                  <a:pt x="2744101" y="15192"/>
                </a:cubicBezTo>
                <a:cubicBezTo>
                  <a:pt x="2562964" y="37013"/>
                  <a:pt x="2380220" y="45912"/>
                  <a:pt x="2197414" y="41266"/>
                </a:cubicBezTo>
                <a:cubicBezTo>
                  <a:pt x="2092695" y="38460"/>
                  <a:pt x="1999575" y="31066"/>
                  <a:pt x="1914967" y="18583"/>
                </a:cubicBezTo>
                <a:lnTo>
                  <a:pt x="1815559" y="0"/>
                </a:lnTo>
                <a:lnTo>
                  <a:pt x="2001666" y="0"/>
                </a:lnTo>
                <a:lnTo>
                  <a:pt x="2036517" y="4274"/>
                </a:lnTo>
                <a:cubicBezTo>
                  <a:pt x="2087672" y="8689"/>
                  <a:pt x="2141872" y="11637"/>
                  <a:pt x="2199623" y="13232"/>
                </a:cubicBezTo>
                <a:cubicBezTo>
                  <a:pt x="2273140" y="15225"/>
                  <a:pt x="2346666" y="15008"/>
                  <a:pt x="2420103" y="12601"/>
                </a:cubicBezTo>
                <a:lnTo>
                  <a:pt x="2621330" y="0"/>
                </a:lnTo>
                <a:lnTo>
                  <a:pt x="3076571" y="0"/>
                </a:lnTo>
                <a:lnTo>
                  <a:pt x="2924796" y="36772"/>
                </a:lnTo>
                <a:cubicBezTo>
                  <a:pt x="2603232" y="110795"/>
                  <a:pt x="2272273" y="167441"/>
                  <a:pt x="1946203" y="131277"/>
                </a:cubicBezTo>
                <a:cubicBezTo>
                  <a:pt x="1847872" y="120226"/>
                  <a:pt x="1775939" y="84460"/>
                  <a:pt x="1707026" y="44983"/>
                </a:cubicBezTo>
                <a:close/>
                <a:moveTo>
                  <a:pt x="1007398" y="0"/>
                </a:moveTo>
                <a:lnTo>
                  <a:pt x="1105902" y="0"/>
                </a:lnTo>
                <a:lnTo>
                  <a:pt x="1191939" y="117664"/>
                </a:lnTo>
                <a:cubicBezTo>
                  <a:pt x="1366125" y="341427"/>
                  <a:pt x="1562103" y="551148"/>
                  <a:pt x="1780907" y="743734"/>
                </a:cubicBezTo>
                <a:cubicBezTo>
                  <a:pt x="1801144" y="761313"/>
                  <a:pt x="1821617" y="778348"/>
                  <a:pt x="1841857" y="795932"/>
                </a:cubicBezTo>
                <a:cubicBezTo>
                  <a:pt x="1990610" y="686371"/>
                  <a:pt x="2139633" y="585288"/>
                  <a:pt x="2317896" y="530713"/>
                </a:cubicBezTo>
                <a:cubicBezTo>
                  <a:pt x="2542030" y="462073"/>
                  <a:pt x="2783392" y="434854"/>
                  <a:pt x="3015228" y="399738"/>
                </a:cubicBezTo>
                <a:cubicBezTo>
                  <a:pt x="3052333" y="394202"/>
                  <a:pt x="3010950" y="453937"/>
                  <a:pt x="3000782" y="461219"/>
                </a:cubicBezTo>
                <a:cubicBezTo>
                  <a:pt x="2693972" y="688641"/>
                  <a:pt x="2350770" y="924476"/>
                  <a:pt x="1963190" y="895589"/>
                </a:cubicBezTo>
                <a:cubicBezTo>
                  <a:pt x="2149512" y="1044003"/>
                  <a:pt x="2346363" y="1178199"/>
                  <a:pt x="2552180" y="1298815"/>
                </a:cubicBezTo>
                <a:cubicBezTo>
                  <a:pt x="2674551" y="1263712"/>
                  <a:pt x="2789192" y="1186061"/>
                  <a:pt x="2904618" y="1146081"/>
                </a:cubicBezTo>
                <a:cubicBezTo>
                  <a:pt x="2811839" y="901425"/>
                  <a:pt x="3283913" y="443317"/>
                  <a:pt x="3428829" y="310883"/>
                </a:cubicBezTo>
                <a:cubicBezTo>
                  <a:pt x="3440380" y="300321"/>
                  <a:pt x="3459741" y="295643"/>
                  <a:pt x="3452135" y="318176"/>
                </a:cubicBezTo>
                <a:cubicBezTo>
                  <a:pt x="3377952" y="531416"/>
                  <a:pt x="3301457" y="750112"/>
                  <a:pt x="3169464" y="935661"/>
                </a:cubicBezTo>
                <a:cubicBezTo>
                  <a:pt x="3150662" y="961821"/>
                  <a:pt x="3003773" y="1105010"/>
                  <a:pt x="3049395" y="1070245"/>
                </a:cubicBezTo>
                <a:cubicBezTo>
                  <a:pt x="3162985" y="984423"/>
                  <a:pt x="3272630" y="886628"/>
                  <a:pt x="3401235" y="815534"/>
                </a:cubicBezTo>
                <a:cubicBezTo>
                  <a:pt x="3665893" y="669415"/>
                  <a:pt x="3968082" y="612577"/>
                  <a:pt x="4236947" y="465665"/>
                </a:cubicBezTo>
                <a:cubicBezTo>
                  <a:pt x="4280594" y="441649"/>
                  <a:pt x="4494768" y="287033"/>
                  <a:pt x="4565962" y="350012"/>
                </a:cubicBezTo>
                <a:cubicBezTo>
                  <a:pt x="4574408" y="357446"/>
                  <a:pt x="4561570" y="377121"/>
                  <a:pt x="4557937" y="382666"/>
                </a:cubicBezTo>
                <a:cubicBezTo>
                  <a:pt x="4368036" y="694348"/>
                  <a:pt x="3934455" y="895784"/>
                  <a:pt x="3621049" y="1056676"/>
                </a:cubicBezTo>
                <a:cubicBezTo>
                  <a:pt x="3449155" y="1144851"/>
                  <a:pt x="3289873" y="1230645"/>
                  <a:pt x="3094000" y="1229477"/>
                </a:cubicBezTo>
                <a:cubicBezTo>
                  <a:pt x="2989297" y="1228927"/>
                  <a:pt x="2920834" y="1221837"/>
                  <a:pt x="2813197" y="1263181"/>
                </a:cubicBezTo>
                <a:cubicBezTo>
                  <a:pt x="2746514" y="1288380"/>
                  <a:pt x="2682165" y="1312641"/>
                  <a:pt x="2615776" y="1334114"/>
                </a:cubicBezTo>
                <a:cubicBezTo>
                  <a:pt x="2856074" y="1470609"/>
                  <a:pt x="3106867" y="1588379"/>
                  <a:pt x="3364982" y="1687356"/>
                </a:cubicBezTo>
                <a:cubicBezTo>
                  <a:pt x="3367545" y="1685866"/>
                  <a:pt x="3369560" y="1684144"/>
                  <a:pt x="3371663" y="1683743"/>
                </a:cubicBezTo>
                <a:cubicBezTo>
                  <a:pt x="3559080" y="1639479"/>
                  <a:pt x="3730923" y="1559010"/>
                  <a:pt x="3883310" y="1443899"/>
                </a:cubicBezTo>
                <a:cubicBezTo>
                  <a:pt x="3885702" y="1439761"/>
                  <a:pt x="3888566" y="1434532"/>
                  <a:pt x="3892746" y="1429225"/>
                </a:cubicBezTo>
                <a:cubicBezTo>
                  <a:pt x="4100854" y="1154547"/>
                  <a:pt x="4425526" y="995756"/>
                  <a:pt x="4699980" y="789523"/>
                </a:cubicBezTo>
                <a:lnTo>
                  <a:pt x="4724400" y="769876"/>
                </a:lnTo>
                <a:lnTo>
                  <a:pt x="4724400" y="802845"/>
                </a:lnTo>
                <a:lnTo>
                  <a:pt x="4705958" y="821317"/>
                </a:lnTo>
                <a:cubicBezTo>
                  <a:pt x="4688728" y="839775"/>
                  <a:pt x="4668259" y="862655"/>
                  <a:pt x="4649798" y="877374"/>
                </a:cubicBezTo>
                <a:cubicBezTo>
                  <a:pt x="4443742" y="1038644"/>
                  <a:pt x="4191500" y="1158472"/>
                  <a:pt x="4005326" y="1344259"/>
                </a:cubicBezTo>
                <a:cubicBezTo>
                  <a:pt x="4063256" y="1294104"/>
                  <a:pt x="4132215" y="1254410"/>
                  <a:pt x="4199378" y="1215889"/>
                </a:cubicBezTo>
                <a:cubicBezTo>
                  <a:pt x="4212968" y="1208123"/>
                  <a:pt x="4226555" y="1200357"/>
                  <a:pt x="4239600" y="1192361"/>
                </a:cubicBezTo>
                <a:cubicBezTo>
                  <a:pt x="4399481" y="1099094"/>
                  <a:pt x="4542878" y="976320"/>
                  <a:pt x="4677037" y="858646"/>
                </a:cubicBezTo>
                <a:lnTo>
                  <a:pt x="4724400" y="810414"/>
                </a:lnTo>
                <a:lnTo>
                  <a:pt x="4724400" y="916439"/>
                </a:lnTo>
                <a:lnTo>
                  <a:pt x="4683030" y="982925"/>
                </a:lnTo>
                <a:cubicBezTo>
                  <a:pt x="4504646" y="1237618"/>
                  <a:pt x="4252054" y="1416530"/>
                  <a:pt x="3921884" y="1469889"/>
                </a:cubicBezTo>
                <a:cubicBezTo>
                  <a:pt x="3782100" y="1582602"/>
                  <a:pt x="3625917" y="1667134"/>
                  <a:pt x="3456136" y="1721439"/>
                </a:cubicBezTo>
                <a:cubicBezTo>
                  <a:pt x="3511887" y="1741826"/>
                  <a:pt x="3567869" y="1761662"/>
                  <a:pt x="3624313" y="1780406"/>
                </a:cubicBezTo>
                <a:cubicBezTo>
                  <a:pt x="3850637" y="1855623"/>
                  <a:pt x="4076864" y="1908264"/>
                  <a:pt x="4303638" y="1944400"/>
                </a:cubicBezTo>
                <a:cubicBezTo>
                  <a:pt x="4307581" y="1939634"/>
                  <a:pt x="4311304" y="1935410"/>
                  <a:pt x="4315566" y="1931422"/>
                </a:cubicBezTo>
                <a:cubicBezTo>
                  <a:pt x="4418123" y="1797152"/>
                  <a:pt x="4522970" y="1669642"/>
                  <a:pt x="4664388" y="1574357"/>
                </a:cubicBezTo>
                <a:lnTo>
                  <a:pt x="4724400" y="1537429"/>
                </a:lnTo>
                <a:lnTo>
                  <a:pt x="4724400" y="1589108"/>
                </a:lnTo>
                <a:lnTo>
                  <a:pt x="4644505" y="1640352"/>
                </a:lnTo>
                <a:cubicBezTo>
                  <a:pt x="4543719" y="1713959"/>
                  <a:pt x="4461038" y="1801479"/>
                  <a:pt x="4381603" y="1900149"/>
                </a:cubicBezTo>
                <a:cubicBezTo>
                  <a:pt x="4415438" y="1876488"/>
                  <a:pt x="4447471" y="1849494"/>
                  <a:pt x="4478726" y="1822808"/>
                </a:cubicBezTo>
                <a:cubicBezTo>
                  <a:pt x="4513234" y="1792997"/>
                  <a:pt x="4549530" y="1762011"/>
                  <a:pt x="4588263" y="1735914"/>
                </a:cubicBezTo>
                <a:cubicBezTo>
                  <a:pt x="4619078" y="1714840"/>
                  <a:pt x="4651924" y="1696556"/>
                  <a:pt x="4683216" y="1678902"/>
                </a:cubicBezTo>
                <a:lnTo>
                  <a:pt x="4724400" y="1655121"/>
                </a:lnTo>
                <a:lnTo>
                  <a:pt x="4724400" y="1686869"/>
                </a:lnTo>
                <a:lnTo>
                  <a:pt x="4696172" y="1703058"/>
                </a:lnTo>
                <a:cubicBezTo>
                  <a:pt x="4665104" y="1720165"/>
                  <a:pt x="4632805" y="1738677"/>
                  <a:pt x="4602997" y="1758893"/>
                </a:cubicBezTo>
                <a:cubicBezTo>
                  <a:pt x="4565822" y="1784357"/>
                  <a:pt x="4530304" y="1815035"/>
                  <a:pt x="4496021" y="1844299"/>
                </a:cubicBezTo>
                <a:cubicBezTo>
                  <a:pt x="4470821" y="1865816"/>
                  <a:pt x="4445614" y="1887338"/>
                  <a:pt x="4419004" y="1907617"/>
                </a:cubicBezTo>
                <a:cubicBezTo>
                  <a:pt x="4509516" y="1884856"/>
                  <a:pt x="4599633" y="1841647"/>
                  <a:pt x="4685975" y="1786372"/>
                </a:cubicBezTo>
                <a:lnTo>
                  <a:pt x="4724400" y="1759693"/>
                </a:lnTo>
                <a:lnTo>
                  <a:pt x="4724400" y="1809459"/>
                </a:lnTo>
                <a:lnTo>
                  <a:pt x="4653762" y="1857561"/>
                </a:lnTo>
                <a:cubicBezTo>
                  <a:pt x="4580587" y="1902591"/>
                  <a:pt x="4504944" y="1939172"/>
                  <a:pt x="4428349" y="1963079"/>
                </a:cubicBezTo>
                <a:lnTo>
                  <a:pt x="4724400" y="1990579"/>
                </a:lnTo>
                <a:lnTo>
                  <a:pt x="4724400" y="2065582"/>
                </a:lnTo>
                <a:lnTo>
                  <a:pt x="4686318" y="2063926"/>
                </a:lnTo>
                <a:lnTo>
                  <a:pt x="4724400" y="2085104"/>
                </a:lnTo>
                <a:lnTo>
                  <a:pt x="4724400" y="2178471"/>
                </a:lnTo>
                <a:lnTo>
                  <a:pt x="4617755" y="2122457"/>
                </a:lnTo>
                <a:lnTo>
                  <a:pt x="4724400" y="2196158"/>
                </a:lnTo>
                <a:lnTo>
                  <a:pt x="4724400" y="2230374"/>
                </a:lnTo>
                <a:lnTo>
                  <a:pt x="4573637" y="2126309"/>
                </a:lnTo>
                <a:cubicBezTo>
                  <a:pt x="4608893" y="2177612"/>
                  <a:pt x="4656401" y="2222030"/>
                  <a:pt x="4706850" y="2262541"/>
                </a:cubicBezTo>
                <a:lnTo>
                  <a:pt x="4724400" y="2275857"/>
                </a:lnTo>
                <a:lnTo>
                  <a:pt x="4724400" y="2377131"/>
                </a:lnTo>
                <a:lnTo>
                  <a:pt x="4688201" y="2349925"/>
                </a:lnTo>
                <a:cubicBezTo>
                  <a:pt x="4579462" y="2264619"/>
                  <a:pt x="4483104" y="2181979"/>
                  <a:pt x="4462564" y="2041945"/>
                </a:cubicBezTo>
                <a:cubicBezTo>
                  <a:pt x="4339738" y="2027929"/>
                  <a:pt x="4217123" y="2008847"/>
                  <a:pt x="4094167" y="1984479"/>
                </a:cubicBezTo>
                <a:cubicBezTo>
                  <a:pt x="4361568" y="2318516"/>
                  <a:pt x="4448657" y="2737804"/>
                  <a:pt x="4520397" y="3153822"/>
                </a:cubicBezTo>
                <a:cubicBezTo>
                  <a:pt x="4524234" y="3176690"/>
                  <a:pt x="4478166" y="3233800"/>
                  <a:pt x="4458958" y="3203134"/>
                </a:cubicBezTo>
                <a:cubicBezTo>
                  <a:pt x="4221037" y="2826855"/>
                  <a:pt x="3875607" y="2452063"/>
                  <a:pt x="3972830" y="1973028"/>
                </a:cubicBezTo>
                <a:cubicBezTo>
                  <a:pt x="3973903" y="1968973"/>
                  <a:pt x="3975983" y="1964061"/>
                  <a:pt x="3979154" y="1959605"/>
                </a:cubicBezTo>
                <a:cubicBezTo>
                  <a:pt x="3847070" y="1929437"/>
                  <a:pt x="3715197" y="1894208"/>
                  <a:pt x="3583051" y="1850495"/>
                </a:cubicBezTo>
                <a:cubicBezTo>
                  <a:pt x="3357823" y="1775743"/>
                  <a:pt x="3137042" y="1687421"/>
                  <a:pt x="2922360" y="1586232"/>
                </a:cubicBezTo>
                <a:cubicBezTo>
                  <a:pt x="2956249" y="1697796"/>
                  <a:pt x="3014099" y="1805979"/>
                  <a:pt x="3033099" y="1913175"/>
                </a:cubicBezTo>
                <a:cubicBezTo>
                  <a:pt x="3035371" y="1915419"/>
                  <a:pt x="3037950" y="1918445"/>
                  <a:pt x="3040214" y="1920694"/>
                </a:cubicBezTo>
                <a:cubicBezTo>
                  <a:pt x="3043936" y="1916469"/>
                  <a:pt x="3048200" y="1912482"/>
                  <a:pt x="3051308" y="1911226"/>
                </a:cubicBezTo>
                <a:cubicBezTo>
                  <a:pt x="3335533" y="1788841"/>
                  <a:pt x="3650972" y="2264893"/>
                  <a:pt x="3791335" y="2442781"/>
                </a:cubicBezTo>
                <a:cubicBezTo>
                  <a:pt x="3804329" y="2459223"/>
                  <a:pt x="3763010" y="2515770"/>
                  <a:pt x="3744063" y="2510325"/>
                </a:cubicBezTo>
                <a:cubicBezTo>
                  <a:pt x="3485213" y="2437432"/>
                  <a:pt x="3287280" y="2286035"/>
                  <a:pt x="3103695" y="2105302"/>
                </a:cubicBezTo>
                <a:cubicBezTo>
                  <a:pt x="3126339" y="2333141"/>
                  <a:pt x="3009845" y="2625036"/>
                  <a:pt x="2968137" y="2805672"/>
                </a:cubicBezTo>
                <a:cubicBezTo>
                  <a:pt x="2930699" y="2965580"/>
                  <a:pt x="2891878" y="3078554"/>
                  <a:pt x="2739231" y="3151701"/>
                </a:cubicBezTo>
                <a:cubicBezTo>
                  <a:pt x="2726335" y="3157832"/>
                  <a:pt x="2726972" y="3142650"/>
                  <a:pt x="2728882" y="3135084"/>
                </a:cubicBezTo>
                <a:cubicBezTo>
                  <a:pt x="2806473" y="2811909"/>
                  <a:pt x="2836690" y="2478979"/>
                  <a:pt x="2914282" y="2155807"/>
                </a:cubicBezTo>
                <a:cubicBezTo>
                  <a:pt x="2927505" y="2100241"/>
                  <a:pt x="2969504" y="2020803"/>
                  <a:pt x="2971660" y="1962486"/>
                </a:cubicBezTo>
                <a:cubicBezTo>
                  <a:pt x="2971891" y="1961942"/>
                  <a:pt x="2971575" y="1961166"/>
                  <a:pt x="2971809" y="1960615"/>
                </a:cubicBezTo>
                <a:cubicBezTo>
                  <a:pt x="2971875" y="1957427"/>
                  <a:pt x="2972485" y="1954468"/>
                  <a:pt x="2972315" y="1951821"/>
                </a:cubicBezTo>
                <a:cubicBezTo>
                  <a:pt x="2966359" y="1836632"/>
                  <a:pt x="2865027" y="1683636"/>
                  <a:pt x="2846641" y="1556749"/>
                </a:cubicBezTo>
                <a:cubicBezTo>
                  <a:pt x="2846247" y="1554649"/>
                  <a:pt x="2846851" y="1551688"/>
                  <a:pt x="2847461" y="1548729"/>
                </a:cubicBezTo>
                <a:cubicBezTo>
                  <a:pt x="2570813" y="1412938"/>
                  <a:pt x="2306528" y="1254043"/>
                  <a:pt x="2058558" y="1071804"/>
                </a:cubicBezTo>
                <a:cubicBezTo>
                  <a:pt x="2118947" y="1245450"/>
                  <a:pt x="2231454" y="1407035"/>
                  <a:pt x="2291089" y="1585512"/>
                </a:cubicBezTo>
                <a:cubicBezTo>
                  <a:pt x="2383696" y="1860991"/>
                  <a:pt x="2441466" y="2144264"/>
                  <a:pt x="2473792" y="2432858"/>
                </a:cubicBezTo>
                <a:cubicBezTo>
                  <a:pt x="2475176" y="2446319"/>
                  <a:pt x="2431252" y="2512059"/>
                  <a:pt x="2420124" y="2495762"/>
                </a:cubicBezTo>
                <a:cubicBezTo>
                  <a:pt x="2291230" y="2305989"/>
                  <a:pt x="2208353" y="2083557"/>
                  <a:pt x="2119846" y="1872898"/>
                </a:cubicBezTo>
                <a:cubicBezTo>
                  <a:pt x="2037236" y="1675682"/>
                  <a:pt x="1982639" y="1492905"/>
                  <a:pt x="1995210" y="1288346"/>
                </a:cubicBezTo>
                <a:cubicBezTo>
                  <a:pt x="1948480" y="1372857"/>
                  <a:pt x="1900430" y="1457457"/>
                  <a:pt x="1850975" y="1540820"/>
                </a:cubicBezTo>
                <a:cubicBezTo>
                  <a:pt x="1816437" y="1599587"/>
                  <a:pt x="1789540" y="1661598"/>
                  <a:pt x="1723490" y="1688355"/>
                </a:cubicBezTo>
                <a:cubicBezTo>
                  <a:pt x="1718826" y="1690241"/>
                  <a:pt x="1711811" y="1688563"/>
                  <a:pt x="1710157" y="1683354"/>
                </a:cubicBezTo>
                <a:cubicBezTo>
                  <a:pt x="1675928" y="1583238"/>
                  <a:pt x="1752515" y="1420588"/>
                  <a:pt x="1807265" y="1336896"/>
                </a:cubicBezTo>
                <a:cubicBezTo>
                  <a:pt x="1856904" y="1260695"/>
                  <a:pt x="1925612" y="1200294"/>
                  <a:pt x="2011049" y="1173376"/>
                </a:cubicBezTo>
                <a:cubicBezTo>
                  <a:pt x="2011743" y="1171736"/>
                  <a:pt x="2013211" y="1169782"/>
                  <a:pt x="2014681" y="1167830"/>
                </a:cubicBezTo>
                <a:cubicBezTo>
                  <a:pt x="1995942" y="1119335"/>
                  <a:pt x="1980541" y="1069035"/>
                  <a:pt x="1971037" y="1015438"/>
                </a:cubicBezTo>
                <a:cubicBezTo>
                  <a:pt x="1970873" y="1012795"/>
                  <a:pt x="1971247" y="1010377"/>
                  <a:pt x="1971858" y="1007420"/>
                </a:cubicBezTo>
                <a:cubicBezTo>
                  <a:pt x="1889219" y="944106"/>
                  <a:pt x="1807963" y="877509"/>
                  <a:pt x="1729505" y="808882"/>
                </a:cubicBezTo>
                <a:cubicBezTo>
                  <a:pt x="1652132" y="740719"/>
                  <a:pt x="1577790" y="669969"/>
                  <a:pt x="1506007" y="597733"/>
                </a:cubicBezTo>
                <a:cubicBezTo>
                  <a:pt x="1650265" y="988437"/>
                  <a:pt x="1648039" y="1402749"/>
                  <a:pt x="1499912" y="1795211"/>
                </a:cubicBezTo>
                <a:cubicBezTo>
                  <a:pt x="1496995" y="1803635"/>
                  <a:pt x="1454455" y="1866099"/>
                  <a:pt x="1444926" y="1841464"/>
                </a:cubicBezTo>
                <a:cubicBezTo>
                  <a:pt x="1288444" y="1433999"/>
                  <a:pt x="1179507" y="967467"/>
                  <a:pt x="1425791" y="572788"/>
                </a:cubicBezTo>
                <a:cubicBezTo>
                  <a:pt x="1428418" y="568101"/>
                  <a:pt x="1431907" y="564428"/>
                  <a:pt x="1435390" y="560750"/>
                </a:cubicBezTo>
                <a:cubicBezTo>
                  <a:pt x="1440033" y="554349"/>
                  <a:pt x="1445996" y="547863"/>
                  <a:pt x="1451502" y="542471"/>
                </a:cubicBezTo>
                <a:cubicBezTo>
                  <a:pt x="1361214" y="448553"/>
                  <a:pt x="1275425" y="351231"/>
                  <a:pt x="1194128" y="250903"/>
                </a:cubicBezTo>
                <a:close/>
                <a:moveTo>
                  <a:pt x="890158" y="0"/>
                </a:moveTo>
                <a:lnTo>
                  <a:pt x="937892" y="0"/>
                </a:lnTo>
                <a:lnTo>
                  <a:pt x="924483" y="30495"/>
                </a:lnTo>
                <a:cubicBezTo>
                  <a:pt x="886566" y="121698"/>
                  <a:pt x="856718" y="217584"/>
                  <a:pt x="872288" y="306259"/>
                </a:cubicBezTo>
                <a:cubicBezTo>
                  <a:pt x="896800" y="446040"/>
                  <a:pt x="987449" y="577127"/>
                  <a:pt x="1006247" y="727373"/>
                </a:cubicBezTo>
                <a:cubicBezTo>
                  <a:pt x="1042700" y="1013846"/>
                  <a:pt x="1021035" y="1326579"/>
                  <a:pt x="986481" y="1611960"/>
                </a:cubicBezTo>
                <a:cubicBezTo>
                  <a:pt x="984668" y="1625361"/>
                  <a:pt x="941918" y="1692886"/>
                  <a:pt x="928400" y="1663986"/>
                </a:cubicBezTo>
                <a:cubicBezTo>
                  <a:pt x="723163" y="1233305"/>
                  <a:pt x="596239" y="818387"/>
                  <a:pt x="771281" y="368438"/>
                </a:cubicBezTo>
                <a:lnTo>
                  <a:pt x="200540" y="942511"/>
                </a:lnTo>
                <a:cubicBezTo>
                  <a:pt x="190537" y="952438"/>
                  <a:pt x="161507" y="972341"/>
                  <a:pt x="170253" y="942567"/>
                </a:cubicBezTo>
                <a:cubicBezTo>
                  <a:pt x="222670" y="771614"/>
                  <a:pt x="326261" y="624255"/>
                  <a:pt x="442049" y="489150"/>
                </a:cubicBezTo>
                <a:cubicBezTo>
                  <a:pt x="542966" y="370919"/>
                  <a:pt x="644574" y="322520"/>
                  <a:pt x="788582" y="301724"/>
                </a:cubicBezTo>
                <a:cubicBezTo>
                  <a:pt x="788307" y="293239"/>
                  <a:pt x="787808" y="285302"/>
                  <a:pt x="788312" y="276498"/>
                </a:cubicBezTo>
                <a:cubicBezTo>
                  <a:pt x="793051" y="221208"/>
                  <a:pt x="817827" y="155085"/>
                  <a:pt x="847625" y="89075"/>
                </a:cubicBezTo>
                <a:close/>
                <a:moveTo>
                  <a:pt x="29788" y="0"/>
                </a:moveTo>
                <a:lnTo>
                  <a:pt x="93321" y="0"/>
                </a:lnTo>
                <a:lnTo>
                  <a:pt x="79142" y="68966"/>
                </a:lnTo>
                <a:cubicBezTo>
                  <a:pt x="45734" y="225436"/>
                  <a:pt x="26794" y="379659"/>
                  <a:pt x="21253" y="535687"/>
                </a:cubicBezTo>
                <a:lnTo>
                  <a:pt x="61909" y="380358"/>
                </a:lnTo>
                <a:cubicBezTo>
                  <a:pt x="78826" y="316055"/>
                  <a:pt x="96125" y="249346"/>
                  <a:pt x="118339" y="184712"/>
                </a:cubicBezTo>
                <a:cubicBezTo>
                  <a:pt x="129562" y="152119"/>
                  <a:pt x="141878" y="119997"/>
                  <a:pt x="154192" y="87864"/>
                </a:cubicBezTo>
                <a:lnTo>
                  <a:pt x="186604" y="0"/>
                </a:lnTo>
                <a:lnTo>
                  <a:pt x="216386" y="0"/>
                </a:lnTo>
                <a:lnTo>
                  <a:pt x="180314" y="97640"/>
                </a:lnTo>
                <a:cubicBezTo>
                  <a:pt x="168233" y="129221"/>
                  <a:pt x="155916" y="161350"/>
                  <a:pt x="144924" y="193392"/>
                </a:cubicBezTo>
                <a:cubicBezTo>
                  <a:pt x="123175" y="256933"/>
                  <a:pt x="106102" y="323103"/>
                  <a:pt x="89413" y="386853"/>
                </a:cubicBezTo>
                <a:lnTo>
                  <a:pt x="49686" y="539999"/>
                </a:lnTo>
                <a:cubicBezTo>
                  <a:pt x="112204" y="409054"/>
                  <a:pt x="181190" y="283748"/>
                  <a:pt x="236604" y="152292"/>
                </a:cubicBezTo>
                <a:lnTo>
                  <a:pt x="289375" y="0"/>
                </a:lnTo>
                <a:lnTo>
                  <a:pt x="369729" y="0"/>
                </a:lnTo>
                <a:lnTo>
                  <a:pt x="354160" y="65656"/>
                </a:lnTo>
                <a:cubicBezTo>
                  <a:pt x="272180" y="311007"/>
                  <a:pt x="108679" y="519263"/>
                  <a:pt x="21325" y="763628"/>
                </a:cubicBezTo>
                <a:cubicBezTo>
                  <a:pt x="18671" y="771035"/>
                  <a:pt x="13191" y="778653"/>
                  <a:pt x="6426" y="785104"/>
                </a:cubicBezTo>
                <a:lnTo>
                  <a:pt x="0" y="789215"/>
                </a:lnTo>
                <a:lnTo>
                  <a:pt x="0" y="163142"/>
                </a:lnTo>
                <a:lnTo>
                  <a:pt x="20220" y="3741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2" name="Rectangle 21">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7"/>
            <a:ext cx="11734800" cy="5943606"/>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E9A1D531-3026-BB44-819C-6F1D6EDB03AE}"/>
              </a:ext>
            </a:extLst>
          </p:cNvPr>
          <p:cNvSpPr>
            <a:spLocks noGrp="1"/>
          </p:cNvSpPr>
          <p:nvPr>
            <p:ph type="title"/>
          </p:nvPr>
        </p:nvSpPr>
        <p:spPr>
          <a:xfrm>
            <a:off x="685801" y="1676400"/>
            <a:ext cx="4953000" cy="1216153"/>
          </a:xfrm>
        </p:spPr>
        <p:txBody>
          <a:bodyPr anchor="t">
            <a:normAutofit/>
          </a:bodyPr>
          <a:lstStyle/>
          <a:p>
            <a:r>
              <a:rPr lang="en-US" sz="4000" dirty="0"/>
              <a:t>IoT Design Requirements [1]</a:t>
            </a:r>
          </a:p>
        </p:txBody>
      </p:sp>
      <p:pic>
        <p:nvPicPr>
          <p:cNvPr id="6" name="Picture 5" descr="Diagram&#10;&#10;Description automatically generated">
            <a:extLst>
              <a:ext uri="{FF2B5EF4-FFF2-40B4-BE49-F238E27FC236}">
                <a16:creationId xmlns:a16="http://schemas.microsoft.com/office/drawing/2014/main" id="{D83DEB1F-936C-EB4E-8A83-3C62BCD56C3B}"/>
              </a:ext>
            </a:extLst>
          </p:cNvPr>
          <p:cNvPicPr>
            <a:picLocks noChangeAspect="1"/>
          </p:cNvPicPr>
          <p:nvPr/>
        </p:nvPicPr>
        <p:blipFill>
          <a:blip r:embed="rId3"/>
          <a:stretch>
            <a:fillRect/>
          </a:stretch>
        </p:blipFill>
        <p:spPr>
          <a:xfrm>
            <a:off x="6553199" y="486770"/>
            <a:ext cx="4953000" cy="5914033"/>
          </a:xfrm>
          <a:prstGeom prst="rect">
            <a:avLst/>
          </a:prstGeom>
        </p:spPr>
      </p:pic>
      <p:graphicFrame>
        <p:nvGraphicFramePr>
          <p:cNvPr id="5" name="Content Placeholder 2">
            <a:extLst>
              <a:ext uri="{FF2B5EF4-FFF2-40B4-BE49-F238E27FC236}">
                <a16:creationId xmlns:a16="http://schemas.microsoft.com/office/drawing/2014/main" id="{D8D48DB5-C0CC-4162-BF50-997200BAC2D9}"/>
              </a:ext>
            </a:extLst>
          </p:cNvPr>
          <p:cNvGraphicFramePr>
            <a:graphicFrameLocks noGrp="1"/>
          </p:cNvGraphicFramePr>
          <p:nvPr>
            <p:ph idx="1"/>
            <p:extLst>
              <p:ext uri="{D42A27DB-BD31-4B8C-83A1-F6EECF244321}">
                <p14:modId xmlns:p14="http://schemas.microsoft.com/office/powerpoint/2010/main" val="1040825536"/>
              </p:ext>
            </p:extLst>
          </p:nvPr>
        </p:nvGraphicFramePr>
        <p:xfrm>
          <a:off x="0" y="2922126"/>
          <a:ext cx="7010400" cy="29071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84741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52CDB8F-58D3-6D4D-9B14-D23FF9BB7556}"/>
              </a:ext>
            </a:extLst>
          </p:cNvPr>
          <p:cNvSpPr>
            <a:spLocks noGrp="1"/>
          </p:cNvSpPr>
          <p:nvPr>
            <p:ph type="title"/>
          </p:nvPr>
        </p:nvSpPr>
        <p:spPr>
          <a:xfrm>
            <a:off x="1047280" y="788894"/>
            <a:ext cx="10306520" cy="880730"/>
          </a:xfrm>
        </p:spPr>
        <p:txBody>
          <a:bodyPr>
            <a:normAutofit/>
          </a:bodyPr>
          <a:lstStyle/>
          <a:p>
            <a:r>
              <a:rPr lang="en-US" sz="4000">
                <a:solidFill>
                  <a:srgbClr val="FFFFFF"/>
                </a:solidFill>
              </a:rPr>
              <a:t>IoT Challenges [3]</a:t>
            </a:r>
          </a:p>
        </p:txBody>
      </p:sp>
      <p:graphicFrame>
        <p:nvGraphicFramePr>
          <p:cNvPr id="5" name="Content Placeholder 2">
            <a:extLst>
              <a:ext uri="{FF2B5EF4-FFF2-40B4-BE49-F238E27FC236}">
                <a16:creationId xmlns:a16="http://schemas.microsoft.com/office/drawing/2014/main" id="{120DBC58-72E9-4522-A888-C99922DB18B7}"/>
              </a:ext>
            </a:extLst>
          </p:cNvPr>
          <p:cNvGraphicFramePr>
            <a:graphicFrameLocks noGrp="1"/>
          </p:cNvGraphicFramePr>
          <p:nvPr>
            <p:ph idx="1"/>
            <p:extLst>
              <p:ext uri="{D42A27DB-BD31-4B8C-83A1-F6EECF244321}">
                <p14:modId xmlns:p14="http://schemas.microsoft.com/office/powerpoint/2010/main" val="1273561283"/>
              </p:ext>
            </p:extLst>
          </p:nvPr>
        </p:nvGraphicFramePr>
        <p:xfrm>
          <a:off x="1047280" y="2189664"/>
          <a:ext cx="10095789" cy="40326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8372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B68D9-A6D7-8041-BB49-0E4D91D3B4CD}"/>
              </a:ext>
            </a:extLst>
          </p:cNvPr>
          <p:cNvSpPr>
            <a:spLocks noGrp="1"/>
          </p:cNvSpPr>
          <p:nvPr>
            <p:ph type="title"/>
          </p:nvPr>
        </p:nvSpPr>
        <p:spPr/>
        <p:txBody>
          <a:bodyPr/>
          <a:lstStyle/>
          <a:p>
            <a:r>
              <a:rPr lang="en-US" dirty="0"/>
              <a:t>Complex Solutions to Simple Communication Needs</a:t>
            </a:r>
          </a:p>
        </p:txBody>
      </p:sp>
      <p:graphicFrame>
        <p:nvGraphicFramePr>
          <p:cNvPr id="5" name="Content Placeholder 2">
            <a:extLst>
              <a:ext uri="{FF2B5EF4-FFF2-40B4-BE49-F238E27FC236}">
                <a16:creationId xmlns:a16="http://schemas.microsoft.com/office/drawing/2014/main" id="{800AB098-3265-4B5E-8191-D2A1AED0D71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5226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 name="Title 1">
            <a:extLst>
              <a:ext uri="{FF2B5EF4-FFF2-40B4-BE49-F238E27FC236}">
                <a16:creationId xmlns:a16="http://schemas.microsoft.com/office/drawing/2014/main" id="{431EA79A-A035-3E42-A721-8B8233DE4F00}"/>
              </a:ext>
            </a:extLst>
          </p:cNvPr>
          <p:cNvSpPr>
            <a:spLocks noGrp="1"/>
          </p:cNvSpPr>
          <p:nvPr>
            <p:ph type="title"/>
          </p:nvPr>
        </p:nvSpPr>
        <p:spPr>
          <a:xfrm>
            <a:off x="1932903" y="949325"/>
            <a:ext cx="8071706" cy="2387600"/>
          </a:xfrm>
        </p:spPr>
        <p:txBody>
          <a:bodyPr vert="horz" lIns="91440" tIns="45720" rIns="91440" bIns="45720" rtlCol="0" anchor="b">
            <a:normAutofit/>
          </a:bodyPr>
          <a:lstStyle/>
          <a:p>
            <a:r>
              <a:rPr lang="en-US" sz="6600" kern="1200">
                <a:solidFill>
                  <a:schemeClr val="bg1"/>
                </a:solidFill>
                <a:latin typeface="+mj-lt"/>
                <a:ea typeface="+mj-ea"/>
                <a:cs typeface="+mj-cs"/>
              </a:rPr>
              <a:t>Research Question</a:t>
            </a:r>
          </a:p>
        </p:txBody>
      </p:sp>
      <p:sp>
        <p:nvSpPr>
          <p:cNvPr id="3" name="Content Placeholder 2">
            <a:extLst>
              <a:ext uri="{FF2B5EF4-FFF2-40B4-BE49-F238E27FC236}">
                <a16:creationId xmlns:a16="http://schemas.microsoft.com/office/drawing/2014/main" id="{1839E4B2-8606-9746-BBFA-9939E9EA4622}"/>
              </a:ext>
            </a:extLst>
          </p:cNvPr>
          <p:cNvSpPr>
            <a:spLocks noGrp="1"/>
          </p:cNvSpPr>
          <p:nvPr>
            <p:ph idx="1"/>
          </p:nvPr>
        </p:nvSpPr>
        <p:spPr>
          <a:xfrm>
            <a:off x="1932902" y="3429000"/>
            <a:ext cx="8071697" cy="1655762"/>
          </a:xfrm>
        </p:spPr>
        <p:txBody>
          <a:bodyPr vert="horz" lIns="91440" tIns="45720" rIns="91440" bIns="45720" rtlCol="0">
            <a:normAutofit/>
          </a:bodyPr>
          <a:lstStyle/>
          <a:p>
            <a:pPr marL="0" indent="0">
              <a:buNone/>
            </a:pPr>
            <a:r>
              <a:rPr lang="en-US" sz="3200" kern="1200" dirty="0">
                <a:solidFill>
                  <a:schemeClr val="bg1"/>
                </a:solidFill>
                <a:latin typeface="+mn-lt"/>
                <a:ea typeface="+mn-ea"/>
                <a:cs typeface="+mn-cs"/>
              </a:rPr>
              <a:t>What are some of the network challenges and requirements to ensure IoT connectivity through 5G?</a:t>
            </a: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948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F0A8B-5AB6-5647-AFF9-09F6FD90D7F1}"/>
              </a:ext>
            </a:extLst>
          </p:cNvPr>
          <p:cNvSpPr>
            <a:spLocks noGrp="1"/>
          </p:cNvSpPr>
          <p:nvPr>
            <p:ph type="title"/>
          </p:nvPr>
        </p:nvSpPr>
        <p:spPr>
          <a:xfrm>
            <a:off x="801098" y="1396289"/>
            <a:ext cx="3583615" cy="4482819"/>
          </a:xfrm>
        </p:spPr>
        <p:txBody>
          <a:bodyPr>
            <a:normAutofit/>
          </a:bodyPr>
          <a:lstStyle/>
          <a:p>
            <a:r>
              <a:rPr lang="en-US" dirty="0"/>
              <a:t>Limitations of Channel and Session Based Security</a:t>
            </a:r>
          </a:p>
        </p:txBody>
      </p:sp>
      <p:sp>
        <p:nvSpPr>
          <p:cNvPr id="9" name="Freeform: Shape 8">
            <a:extLst>
              <a:ext uri="{FF2B5EF4-FFF2-40B4-BE49-F238E27FC236}">
                <a16:creationId xmlns:a16="http://schemas.microsoft.com/office/drawing/2014/main" id="{69AAB938-4404-42AF-B159-EFB4EFB1E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4117" y="-1"/>
            <a:ext cx="7627884" cy="6858001"/>
          </a:xfrm>
          <a:custGeom>
            <a:avLst/>
            <a:gdLst>
              <a:gd name="connsiteX0" fmla="*/ 85359 w 7627884"/>
              <a:gd name="connsiteY0" fmla="*/ 0 h 6858001"/>
              <a:gd name="connsiteX1" fmla="*/ 7627884 w 7627884"/>
              <a:gd name="connsiteY1" fmla="*/ 0 h 6858001"/>
              <a:gd name="connsiteX2" fmla="*/ 7627884 w 7627884"/>
              <a:gd name="connsiteY2" fmla="*/ 6858001 h 6858001"/>
              <a:gd name="connsiteX3" fmla="*/ 2199224 w 7627884"/>
              <a:gd name="connsiteY3" fmla="*/ 6858001 h 6858001"/>
              <a:gd name="connsiteX4" fmla="*/ 2165320 w 7627884"/>
              <a:gd name="connsiteY4" fmla="*/ 6822453 h 6858001"/>
              <a:gd name="connsiteX5" fmla="*/ 0 w 7627884"/>
              <a:gd name="connsiteY5" fmla="*/ 1189815 h 6858001"/>
              <a:gd name="connsiteX6" fmla="*/ 43414 w 7627884"/>
              <a:gd name="connsiteY6" fmla="*/ 33009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7884" h="6858001">
                <a:moveTo>
                  <a:pt x="85359" y="0"/>
                </a:moveTo>
                <a:lnTo>
                  <a:pt x="7627884" y="0"/>
                </a:lnTo>
                <a:lnTo>
                  <a:pt x="7627884" y="6858001"/>
                </a:lnTo>
                <a:lnTo>
                  <a:pt x="2199224" y="6858001"/>
                </a:lnTo>
                <a:lnTo>
                  <a:pt x="2165320" y="6822453"/>
                </a:lnTo>
                <a:cubicBezTo>
                  <a:pt x="819447" y="5331646"/>
                  <a:pt x="0" y="3356427"/>
                  <a:pt x="0" y="1189815"/>
                </a:cubicBezTo>
                <a:cubicBezTo>
                  <a:pt x="0" y="899574"/>
                  <a:pt x="14708" y="612766"/>
                  <a:pt x="43414" y="33009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92A46B1C-E9BA-4577-BED6-B96DDC9AC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47781" y="-1"/>
            <a:ext cx="7444220" cy="6858001"/>
          </a:xfrm>
          <a:custGeom>
            <a:avLst/>
            <a:gdLst>
              <a:gd name="connsiteX0" fmla="*/ 7357257 w 7444220"/>
              <a:gd name="connsiteY0" fmla="*/ 0 h 6858001"/>
              <a:gd name="connsiteX1" fmla="*/ 0 w 7444220"/>
              <a:gd name="connsiteY1" fmla="*/ 0 h 6858001"/>
              <a:gd name="connsiteX2" fmla="*/ 0 w 7444220"/>
              <a:gd name="connsiteY2" fmla="*/ 6858001 h 6858001"/>
              <a:gd name="connsiteX3" fmla="*/ 5169521 w 7444220"/>
              <a:gd name="connsiteY3" fmla="*/ 6858001 h 6858001"/>
              <a:gd name="connsiteX4" fmla="*/ 5459879 w 7444220"/>
              <a:gd name="connsiteY4" fmla="*/ 6539727 h 6858001"/>
              <a:gd name="connsiteX5" fmla="*/ 7444220 w 7444220"/>
              <a:gd name="connsiteY5" fmla="*/ 1189814 h 6858001"/>
              <a:gd name="connsiteX6" fmla="*/ 7401867 w 7444220"/>
              <a:gd name="connsiteY6" fmla="*/ 35106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44220" h="6858001">
                <a:moveTo>
                  <a:pt x="7357257" y="0"/>
                </a:moveTo>
                <a:lnTo>
                  <a:pt x="0" y="0"/>
                </a:lnTo>
                <a:lnTo>
                  <a:pt x="0" y="6858001"/>
                </a:lnTo>
                <a:lnTo>
                  <a:pt x="5169521" y="6858001"/>
                </a:lnTo>
                <a:lnTo>
                  <a:pt x="5459879" y="6539727"/>
                </a:lnTo>
                <a:cubicBezTo>
                  <a:pt x="6696598" y="5103389"/>
                  <a:pt x="7444220" y="3233911"/>
                  <a:pt x="7444220" y="1189814"/>
                </a:cubicBezTo>
                <a:cubicBezTo>
                  <a:pt x="7444220" y="906649"/>
                  <a:pt x="7429873" y="626836"/>
                  <a:pt x="7401867" y="35106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ABB83F28-2E3E-47C6-82C9-AB281687B785}"/>
              </a:ext>
            </a:extLst>
          </p:cNvPr>
          <p:cNvGraphicFramePr>
            <a:graphicFrameLocks noGrp="1"/>
          </p:cNvGraphicFramePr>
          <p:nvPr>
            <p:ph idx="1"/>
            <p:extLst>
              <p:ext uri="{D42A27DB-BD31-4B8C-83A1-F6EECF244321}">
                <p14:modId xmlns:p14="http://schemas.microsoft.com/office/powerpoint/2010/main" val="40430623"/>
              </p:ext>
            </p:extLst>
          </p:nvPr>
        </p:nvGraphicFramePr>
        <p:xfrm>
          <a:off x="6540843" y="-1"/>
          <a:ext cx="5482281" cy="66726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555968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0A7AB9-8443-0749-8CFF-3C15E8A1F65D}"/>
              </a:ext>
            </a:extLst>
          </p:cNvPr>
          <p:cNvSpPr>
            <a:spLocks noGrp="1"/>
          </p:cNvSpPr>
          <p:nvPr>
            <p:ph type="title"/>
          </p:nvPr>
        </p:nvSpPr>
        <p:spPr>
          <a:xfrm>
            <a:off x="2311147" y="365760"/>
            <a:ext cx="7569706" cy="1288238"/>
          </a:xfrm>
        </p:spPr>
        <p:txBody>
          <a:bodyPr anchor="ctr">
            <a:normAutofit/>
          </a:bodyPr>
          <a:lstStyle/>
          <a:p>
            <a:pPr algn="ctr"/>
            <a:r>
              <a:rPr lang="en-US" sz="4100"/>
              <a:t>Poor Integration of Local Communication</a:t>
            </a:r>
          </a:p>
        </p:txBody>
      </p:sp>
      <p:sp>
        <p:nvSpPr>
          <p:cNvPr id="3" name="Content Placeholder 2">
            <a:extLst>
              <a:ext uri="{FF2B5EF4-FFF2-40B4-BE49-F238E27FC236}">
                <a16:creationId xmlns:a16="http://schemas.microsoft.com/office/drawing/2014/main" id="{0909D466-222A-8244-A717-4D2408BDAC1E}"/>
              </a:ext>
            </a:extLst>
          </p:cNvPr>
          <p:cNvSpPr>
            <a:spLocks noGrp="1"/>
          </p:cNvSpPr>
          <p:nvPr>
            <p:ph idx="1"/>
          </p:nvPr>
        </p:nvSpPr>
        <p:spPr>
          <a:xfrm>
            <a:off x="2165569" y="1956816"/>
            <a:ext cx="7860863" cy="4024884"/>
          </a:xfrm>
        </p:spPr>
        <p:txBody>
          <a:bodyPr anchor="t">
            <a:normAutofit/>
          </a:bodyPr>
          <a:lstStyle/>
          <a:p>
            <a:r>
              <a:rPr lang="en-US" sz="2400" dirty="0"/>
              <a:t>Network layer responsible for providing efficient support for direct communication between nearby IoT nodes</a:t>
            </a:r>
          </a:p>
          <a:p>
            <a:r>
              <a:rPr lang="en-US" sz="2400" dirty="0"/>
              <a:t>Problems if any of the hosts changes in participation in unicast communications (broadcast nature of wireless media for IoT communications)</a:t>
            </a:r>
          </a:p>
          <a:p>
            <a:r>
              <a:rPr lang="en-US" sz="2400" dirty="0"/>
              <a:t>Typical IoT involves multiple overlapping local communication domains (one for each wireless and wired medium), requires subnetting for example</a:t>
            </a:r>
          </a:p>
          <a:p>
            <a:r>
              <a:rPr lang="en-US" sz="2400" dirty="0"/>
              <a:t>Host-to-host may work for some particular network but not in broader sense </a:t>
            </a:r>
          </a:p>
        </p:txBody>
      </p:sp>
    </p:spTree>
    <p:extLst>
      <p:ext uri="{BB962C8B-B14F-4D97-AF65-F5344CB8AC3E}">
        <p14:creationId xmlns:p14="http://schemas.microsoft.com/office/powerpoint/2010/main" val="196624566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 name="Group 9">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1" name="Rectangle 10">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3">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63CCE062-EE21-6449-A682-4B44DC1E0E6F}"/>
              </a:ext>
            </a:extLst>
          </p:cNvPr>
          <p:cNvSpPr>
            <a:spLocks noGrp="1"/>
          </p:cNvSpPr>
          <p:nvPr>
            <p:ph type="title"/>
          </p:nvPr>
        </p:nvSpPr>
        <p:spPr>
          <a:xfrm>
            <a:off x="1143000" y="1676400"/>
            <a:ext cx="3810000" cy="3505200"/>
          </a:xfrm>
        </p:spPr>
        <p:txBody>
          <a:bodyPr anchor="t">
            <a:normAutofit/>
          </a:bodyPr>
          <a:lstStyle/>
          <a:p>
            <a:r>
              <a:rPr lang="en-US" sz="4000" dirty="0"/>
              <a:t>Existing IoT Communication Networks [1]</a:t>
            </a:r>
          </a:p>
        </p:txBody>
      </p:sp>
      <p:sp>
        <p:nvSpPr>
          <p:cNvPr id="3" name="Content Placeholder 2">
            <a:extLst>
              <a:ext uri="{FF2B5EF4-FFF2-40B4-BE49-F238E27FC236}">
                <a16:creationId xmlns:a16="http://schemas.microsoft.com/office/drawing/2014/main" id="{7180927D-C330-3E4F-96EE-032CC864841C}"/>
              </a:ext>
            </a:extLst>
          </p:cNvPr>
          <p:cNvSpPr>
            <a:spLocks noGrp="1"/>
          </p:cNvSpPr>
          <p:nvPr>
            <p:ph idx="1"/>
          </p:nvPr>
        </p:nvSpPr>
        <p:spPr>
          <a:xfrm>
            <a:off x="5181604" y="1676400"/>
            <a:ext cx="5638796" cy="3505200"/>
          </a:xfrm>
        </p:spPr>
        <p:txBody>
          <a:bodyPr>
            <a:normAutofit/>
          </a:bodyPr>
          <a:lstStyle/>
          <a:p>
            <a:r>
              <a:rPr lang="en-US" sz="2400">
                <a:solidFill>
                  <a:schemeClr val="tx1">
                    <a:alpha val="55000"/>
                  </a:schemeClr>
                </a:solidFill>
              </a:rPr>
              <a:t>Long Range Networks</a:t>
            </a:r>
          </a:p>
          <a:p>
            <a:pPr lvl="1"/>
            <a:r>
              <a:rPr lang="en-US">
                <a:solidFill>
                  <a:schemeClr val="tx1">
                    <a:alpha val="55000"/>
                  </a:schemeClr>
                </a:solidFill>
              </a:rPr>
              <a:t>LoRa</a:t>
            </a:r>
          </a:p>
          <a:p>
            <a:pPr lvl="1"/>
            <a:r>
              <a:rPr lang="en-US">
                <a:solidFill>
                  <a:schemeClr val="tx1">
                    <a:alpha val="55000"/>
                  </a:schemeClr>
                </a:solidFill>
              </a:rPr>
              <a:t>SigFox</a:t>
            </a:r>
          </a:p>
          <a:p>
            <a:pPr lvl="1"/>
            <a:r>
              <a:rPr lang="en-US">
                <a:solidFill>
                  <a:schemeClr val="tx1">
                    <a:alpha val="55000"/>
                  </a:schemeClr>
                </a:solidFill>
              </a:rPr>
              <a:t>Ingenu-RPMA</a:t>
            </a:r>
          </a:p>
          <a:p>
            <a:pPr lvl="1"/>
            <a:r>
              <a:rPr lang="en-US">
                <a:solidFill>
                  <a:schemeClr val="tx1">
                    <a:alpha val="55000"/>
                  </a:schemeClr>
                </a:solidFill>
              </a:rPr>
              <a:t>DASH7</a:t>
            </a:r>
          </a:p>
          <a:p>
            <a:pPr lvl="1"/>
            <a:r>
              <a:rPr lang="en-US">
                <a:solidFill>
                  <a:schemeClr val="tx1">
                    <a:alpha val="55000"/>
                  </a:schemeClr>
                </a:solidFill>
              </a:rPr>
              <a:t>WEIGHTLESS</a:t>
            </a:r>
          </a:p>
          <a:p>
            <a:pPr lvl="1"/>
            <a:endParaRPr lang="en-US">
              <a:solidFill>
                <a:schemeClr val="tx1">
                  <a:alpha val="55000"/>
                </a:schemeClr>
              </a:solidFill>
            </a:endParaRPr>
          </a:p>
        </p:txBody>
      </p:sp>
    </p:spTree>
    <p:extLst>
      <p:ext uri="{BB962C8B-B14F-4D97-AF65-F5344CB8AC3E}">
        <p14:creationId xmlns:p14="http://schemas.microsoft.com/office/powerpoint/2010/main" val="176818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32B31-764C-A649-A48B-60DB4A5578E1}"/>
              </a:ext>
            </a:extLst>
          </p:cNvPr>
          <p:cNvSpPr>
            <a:spLocks noGrp="1"/>
          </p:cNvSpPr>
          <p:nvPr>
            <p:ph type="title"/>
          </p:nvPr>
        </p:nvSpPr>
        <p:spPr>
          <a:xfrm>
            <a:off x="648929" y="629266"/>
            <a:ext cx="3505495" cy="1622321"/>
          </a:xfrm>
        </p:spPr>
        <p:txBody>
          <a:bodyPr>
            <a:normAutofit/>
          </a:bodyPr>
          <a:lstStyle/>
          <a:p>
            <a:r>
              <a:rPr lang="en-US" dirty="0"/>
              <a:t>LoRa</a:t>
            </a:r>
          </a:p>
        </p:txBody>
      </p:sp>
      <p:sp>
        <p:nvSpPr>
          <p:cNvPr id="3" name="Content Placeholder 2">
            <a:extLst>
              <a:ext uri="{FF2B5EF4-FFF2-40B4-BE49-F238E27FC236}">
                <a16:creationId xmlns:a16="http://schemas.microsoft.com/office/drawing/2014/main" id="{E6B7A95D-DB8B-3E44-A40C-EA105D120943}"/>
              </a:ext>
            </a:extLst>
          </p:cNvPr>
          <p:cNvSpPr>
            <a:spLocks noGrp="1"/>
          </p:cNvSpPr>
          <p:nvPr>
            <p:ph idx="1"/>
          </p:nvPr>
        </p:nvSpPr>
        <p:spPr>
          <a:xfrm>
            <a:off x="648931" y="2438400"/>
            <a:ext cx="3505494" cy="3785419"/>
          </a:xfrm>
        </p:spPr>
        <p:txBody>
          <a:bodyPr>
            <a:normAutofit/>
          </a:bodyPr>
          <a:lstStyle/>
          <a:p>
            <a:r>
              <a:rPr lang="en-US" sz="2400" dirty="0"/>
              <a:t>Specifically for IoT</a:t>
            </a:r>
          </a:p>
          <a:p>
            <a:r>
              <a:rPr lang="en-US" sz="2400" dirty="0"/>
              <a:t>low-cost, low-power, long range</a:t>
            </a:r>
          </a:p>
          <a:p>
            <a:r>
              <a:rPr lang="en-US" sz="2400" dirty="0"/>
              <a:t>Star-to-star network</a:t>
            </a:r>
          </a:p>
          <a:p>
            <a:r>
              <a:rPr lang="en-US" sz="2400" dirty="0"/>
              <a:t>Add network layer to handle network congestion between end devices and central nodes</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B7C986BC-3D4D-514F-8D76-07809EA9F6C4}"/>
              </a:ext>
            </a:extLst>
          </p:cNvPr>
          <p:cNvPicPr>
            <a:picLocks noChangeAspect="1"/>
          </p:cNvPicPr>
          <p:nvPr/>
        </p:nvPicPr>
        <p:blipFill>
          <a:blip r:embed="rId2"/>
          <a:stretch>
            <a:fillRect/>
          </a:stretch>
        </p:blipFill>
        <p:spPr>
          <a:xfrm>
            <a:off x="5405862" y="1388330"/>
            <a:ext cx="6019331" cy="4078094"/>
          </a:xfrm>
          <a:prstGeom prst="rect">
            <a:avLst/>
          </a:prstGeom>
          <a:effectLst/>
        </p:spPr>
      </p:pic>
    </p:spTree>
    <p:extLst>
      <p:ext uri="{BB962C8B-B14F-4D97-AF65-F5344CB8AC3E}">
        <p14:creationId xmlns:p14="http://schemas.microsoft.com/office/powerpoint/2010/main" val="2408399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3CCE062-EE21-6449-A682-4B44DC1E0E6F}"/>
              </a:ext>
            </a:extLst>
          </p:cNvPr>
          <p:cNvSpPr>
            <a:spLocks noGrp="1"/>
          </p:cNvSpPr>
          <p:nvPr>
            <p:ph type="title"/>
          </p:nvPr>
        </p:nvSpPr>
        <p:spPr>
          <a:xfrm>
            <a:off x="630936" y="630936"/>
            <a:ext cx="5260992" cy="2096756"/>
          </a:xfrm>
          <a:noFill/>
        </p:spPr>
        <p:txBody>
          <a:bodyPr anchor="t">
            <a:normAutofit/>
          </a:bodyPr>
          <a:lstStyle/>
          <a:p>
            <a:r>
              <a:rPr lang="en-US" sz="4800" dirty="0">
                <a:solidFill>
                  <a:schemeClr val="bg1"/>
                </a:solidFill>
              </a:rPr>
              <a:t>Existing IoT Communication Networks [1]</a:t>
            </a:r>
          </a:p>
        </p:txBody>
      </p:sp>
      <p:sp>
        <p:nvSpPr>
          <p:cNvPr id="3" name="Content Placeholder 2">
            <a:extLst>
              <a:ext uri="{FF2B5EF4-FFF2-40B4-BE49-F238E27FC236}">
                <a16:creationId xmlns:a16="http://schemas.microsoft.com/office/drawing/2014/main" id="{7180927D-C330-3E4F-96EE-032CC864841C}"/>
              </a:ext>
            </a:extLst>
          </p:cNvPr>
          <p:cNvSpPr>
            <a:spLocks noGrp="1"/>
          </p:cNvSpPr>
          <p:nvPr>
            <p:ph idx="1"/>
          </p:nvPr>
        </p:nvSpPr>
        <p:spPr>
          <a:xfrm>
            <a:off x="6095996" y="630936"/>
            <a:ext cx="5064191" cy="2096769"/>
          </a:xfrm>
          <a:noFill/>
        </p:spPr>
        <p:txBody>
          <a:bodyPr anchor="t">
            <a:normAutofit/>
          </a:bodyPr>
          <a:lstStyle/>
          <a:p>
            <a:r>
              <a:rPr lang="en-US" sz="2400" dirty="0">
                <a:solidFill>
                  <a:schemeClr val="bg1"/>
                </a:solidFill>
              </a:rPr>
              <a:t>Short Range Networks</a:t>
            </a:r>
          </a:p>
          <a:p>
            <a:pPr lvl="1"/>
            <a:r>
              <a:rPr lang="en-US" dirty="0">
                <a:solidFill>
                  <a:schemeClr val="bg1"/>
                </a:solidFill>
              </a:rPr>
              <a:t>Bluetooth</a:t>
            </a:r>
          </a:p>
          <a:p>
            <a:pPr lvl="1"/>
            <a:r>
              <a:rPr lang="en-US" dirty="0">
                <a:solidFill>
                  <a:schemeClr val="bg1"/>
                </a:solidFill>
              </a:rPr>
              <a:t>IEEE 802.15.4 and ZigBee</a:t>
            </a:r>
          </a:p>
          <a:p>
            <a:pPr lvl="1"/>
            <a:r>
              <a:rPr lang="en-US" dirty="0">
                <a:solidFill>
                  <a:schemeClr val="bg1"/>
                </a:solidFill>
              </a:rPr>
              <a:t>Wi-Fi</a:t>
            </a:r>
          </a:p>
          <a:p>
            <a:pPr marL="457200" lvl="1" indent="0">
              <a:buNone/>
            </a:pPr>
            <a:endParaRPr lang="en-US" dirty="0">
              <a:solidFill>
                <a:schemeClr val="bg1"/>
              </a:solidFill>
            </a:endParaRPr>
          </a:p>
          <a:p>
            <a:pPr marL="457200" lvl="1" indent="0">
              <a:buNone/>
            </a:pPr>
            <a:endParaRPr lang="en-US" dirty="0">
              <a:solidFill>
                <a:schemeClr val="bg1"/>
              </a:solidFill>
            </a:endParaRPr>
          </a:p>
          <a:p>
            <a:pPr lvl="1"/>
            <a:endParaRPr lang="en-US" dirty="0">
              <a:solidFill>
                <a:schemeClr val="bg1"/>
              </a:solidFill>
            </a:endParaRPr>
          </a:p>
        </p:txBody>
      </p:sp>
      <p:sp>
        <p:nvSpPr>
          <p:cNvPr id="22" name="Rectangle 2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descr="Table&#10;&#10;Description automatically generated">
            <a:extLst>
              <a:ext uri="{FF2B5EF4-FFF2-40B4-BE49-F238E27FC236}">
                <a16:creationId xmlns:a16="http://schemas.microsoft.com/office/drawing/2014/main" id="{5692FEC0-7C42-EA45-99F4-4820F59939EA}"/>
              </a:ext>
            </a:extLst>
          </p:cNvPr>
          <p:cNvPicPr>
            <a:picLocks noChangeAspect="1"/>
          </p:cNvPicPr>
          <p:nvPr/>
        </p:nvPicPr>
        <p:blipFill>
          <a:blip r:embed="rId3"/>
          <a:stretch>
            <a:fillRect/>
          </a:stretch>
        </p:blipFill>
        <p:spPr>
          <a:xfrm>
            <a:off x="631359" y="3447781"/>
            <a:ext cx="10843065" cy="2141505"/>
          </a:xfrm>
          <a:prstGeom prst="rect">
            <a:avLst/>
          </a:prstGeom>
        </p:spPr>
      </p:pic>
      <p:grpSp>
        <p:nvGrpSpPr>
          <p:cNvPr id="38" name="Group 37">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39" name="Straight Connector 38">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0096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A9F32-C0AB-C54A-BBE0-AF943B9E49E9}"/>
              </a:ext>
            </a:extLst>
          </p:cNvPr>
          <p:cNvSpPr>
            <a:spLocks noGrp="1"/>
          </p:cNvSpPr>
          <p:nvPr>
            <p:ph type="title"/>
          </p:nvPr>
        </p:nvSpPr>
        <p:spPr>
          <a:xfrm>
            <a:off x="1653363" y="365760"/>
            <a:ext cx="9367203" cy="1188720"/>
          </a:xfrm>
        </p:spPr>
        <p:txBody>
          <a:bodyPr>
            <a:normAutofit/>
          </a:bodyPr>
          <a:lstStyle/>
          <a:p>
            <a:r>
              <a:rPr lang="en-US" dirty="0"/>
              <a:t>Cellular Networks</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4E1DE6C-7F65-4F48-ACF6-9CDAFFEF8175}"/>
              </a:ext>
            </a:extLst>
          </p:cNvPr>
          <p:cNvSpPr>
            <a:spLocks noGrp="1"/>
          </p:cNvSpPr>
          <p:nvPr>
            <p:ph idx="1"/>
          </p:nvPr>
        </p:nvSpPr>
        <p:spPr>
          <a:xfrm>
            <a:off x="1653363" y="2176272"/>
            <a:ext cx="9367204" cy="4041648"/>
          </a:xfrm>
        </p:spPr>
        <p:txBody>
          <a:bodyPr anchor="t">
            <a:normAutofit/>
          </a:bodyPr>
          <a:lstStyle/>
          <a:p>
            <a:r>
              <a:rPr lang="en-US" sz="2400" dirty="0"/>
              <a:t>1G (1</a:t>
            </a:r>
            <a:r>
              <a:rPr lang="en-US" sz="2400" baseline="30000" dirty="0"/>
              <a:t>st</a:t>
            </a:r>
            <a:r>
              <a:rPr lang="en-US" sz="2400" dirty="0"/>
              <a:t> Generation) – analogue, mid 80s, only voice calls, limited capacity to serve everyone</a:t>
            </a:r>
          </a:p>
          <a:p>
            <a:r>
              <a:rPr lang="en-US" sz="2400" dirty="0"/>
              <a:t>2G (voice) – early 90s, digital technology, phone calls, text messaging, limited amounts of data using protocol called GPRS</a:t>
            </a:r>
          </a:p>
          <a:p>
            <a:r>
              <a:rPr lang="en-US" sz="2400" dirty="0"/>
              <a:t>3G (data) – additional features mobile Internet access, video calls, mobile TV, transferring of info through data such as images and video, higher frequency so shorter range than 2G</a:t>
            </a:r>
          </a:p>
          <a:p>
            <a:r>
              <a:rPr lang="en-US" sz="2400" dirty="0"/>
              <a:t>4G – late 200s, faster speeds than 3G but less coverage, high-definition mobile TV, video conferencing, users sharing available sector capacity</a:t>
            </a:r>
          </a:p>
        </p:txBody>
      </p:sp>
    </p:spTree>
    <p:extLst>
      <p:ext uri="{BB962C8B-B14F-4D97-AF65-F5344CB8AC3E}">
        <p14:creationId xmlns:p14="http://schemas.microsoft.com/office/powerpoint/2010/main" val="3463492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D210-9B3B-A644-8F23-1B4B5B6F950D}"/>
              </a:ext>
            </a:extLst>
          </p:cNvPr>
          <p:cNvSpPr>
            <a:spLocks noGrp="1"/>
          </p:cNvSpPr>
          <p:nvPr>
            <p:ph type="title"/>
          </p:nvPr>
        </p:nvSpPr>
        <p:spPr>
          <a:xfrm>
            <a:off x="4965430" y="629268"/>
            <a:ext cx="6586491" cy="1286160"/>
          </a:xfrm>
        </p:spPr>
        <p:txBody>
          <a:bodyPr anchor="b">
            <a:normAutofit/>
          </a:bodyPr>
          <a:lstStyle/>
          <a:p>
            <a:r>
              <a:rPr lang="en-US" dirty="0"/>
              <a:t>5G</a:t>
            </a:r>
          </a:p>
        </p:txBody>
      </p:sp>
      <p:sp>
        <p:nvSpPr>
          <p:cNvPr id="3" name="Content Placeholder 2">
            <a:extLst>
              <a:ext uri="{FF2B5EF4-FFF2-40B4-BE49-F238E27FC236}">
                <a16:creationId xmlns:a16="http://schemas.microsoft.com/office/drawing/2014/main" id="{6180B137-5748-0C42-86E2-24749796C8B0}"/>
              </a:ext>
            </a:extLst>
          </p:cNvPr>
          <p:cNvSpPr>
            <a:spLocks noGrp="1"/>
          </p:cNvSpPr>
          <p:nvPr>
            <p:ph idx="1"/>
          </p:nvPr>
        </p:nvSpPr>
        <p:spPr>
          <a:xfrm>
            <a:off x="4965431" y="2438400"/>
            <a:ext cx="6586489" cy="3785419"/>
          </a:xfrm>
        </p:spPr>
        <p:txBody>
          <a:bodyPr>
            <a:noAutofit/>
          </a:bodyPr>
          <a:lstStyle/>
          <a:p>
            <a:r>
              <a:rPr lang="en-US" sz="2400" dirty="0"/>
              <a:t>Faster upload and download speeds because lower latency</a:t>
            </a:r>
          </a:p>
          <a:p>
            <a:r>
              <a:rPr lang="en-US" sz="2400" dirty="0"/>
              <a:t>wider bandwidth size – 5G support more devices</a:t>
            </a:r>
          </a:p>
          <a:p>
            <a:r>
              <a:rPr lang="en-US" sz="2400" dirty="0"/>
              <a:t>Higher capacity per sector</a:t>
            </a:r>
          </a:p>
          <a:p>
            <a:r>
              <a:rPr lang="en-US" sz="2400" dirty="0"/>
              <a:t>Lots of small cell sites – more visible infrastructure</a:t>
            </a:r>
          </a:p>
          <a:p>
            <a:r>
              <a:rPr lang="en-US" sz="2400" dirty="0"/>
              <a:t>Huge capacity (can handle high monthly usages of homes for example)</a:t>
            </a:r>
          </a:p>
          <a:p>
            <a:r>
              <a:rPr lang="en-US" sz="2400" dirty="0"/>
              <a:t>Compared to Wi-Fi: Wi-Fi (LAN) has lower speed but cheaper to deploy, 5G (WAN) for longer range</a:t>
            </a:r>
          </a:p>
        </p:txBody>
      </p:sp>
      <p:pic>
        <p:nvPicPr>
          <p:cNvPr id="14" name="Picture 13" descr="Display stock market numbers">
            <a:extLst>
              <a:ext uri="{FF2B5EF4-FFF2-40B4-BE49-F238E27FC236}">
                <a16:creationId xmlns:a16="http://schemas.microsoft.com/office/drawing/2014/main" id="{09217BB4-97B9-4285-BC75-55ACBA264332}"/>
              </a:ext>
            </a:extLst>
          </p:cNvPr>
          <p:cNvPicPr>
            <a:picLocks noChangeAspect="1"/>
          </p:cNvPicPr>
          <p:nvPr/>
        </p:nvPicPr>
        <p:blipFill rotWithShape="1">
          <a:blip r:embed="rId2"/>
          <a:srcRect l="28022" r="26859" b="-1"/>
          <a:stretch/>
        </p:blipFill>
        <p:spPr>
          <a:xfrm>
            <a:off x="20" y="10"/>
            <a:ext cx="4635571" cy="6857990"/>
          </a:xfrm>
          <a:prstGeom prst="rect">
            <a:avLst/>
          </a:prstGeom>
          <a:effectLst/>
        </p:spPr>
      </p:pic>
      <p:cxnSp>
        <p:nvCxnSpPr>
          <p:cNvPr id="18" name="Straight Connector 17">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25D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88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C90D8-55BA-2A49-8653-657363C92EE1}"/>
              </a:ext>
            </a:extLst>
          </p:cNvPr>
          <p:cNvSpPr>
            <a:spLocks noGrp="1"/>
          </p:cNvSpPr>
          <p:nvPr>
            <p:ph type="title"/>
          </p:nvPr>
        </p:nvSpPr>
        <p:spPr>
          <a:xfrm>
            <a:off x="484214" y="629266"/>
            <a:ext cx="2902262" cy="1622321"/>
          </a:xfrm>
        </p:spPr>
        <p:txBody>
          <a:bodyPr>
            <a:normAutofit fontScale="90000"/>
          </a:bodyPr>
          <a:lstStyle/>
          <a:p>
            <a:r>
              <a:rPr lang="en-US" dirty="0"/>
              <a:t>Cellular Technology [1]</a:t>
            </a:r>
          </a:p>
        </p:txBody>
      </p:sp>
      <p:sp>
        <p:nvSpPr>
          <p:cNvPr id="3" name="Content Placeholder 2">
            <a:extLst>
              <a:ext uri="{FF2B5EF4-FFF2-40B4-BE49-F238E27FC236}">
                <a16:creationId xmlns:a16="http://schemas.microsoft.com/office/drawing/2014/main" id="{5452B010-C02C-BF4A-BCD6-1CEA1D45C2B2}"/>
              </a:ext>
            </a:extLst>
          </p:cNvPr>
          <p:cNvSpPr>
            <a:spLocks noGrp="1"/>
          </p:cNvSpPr>
          <p:nvPr>
            <p:ph idx="1"/>
          </p:nvPr>
        </p:nvSpPr>
        <p:spPr>
          <a:xfrm>
            <a:off x="648931" y="2438400"/>
            <a:ext cx="3505494" cy="3785419"/>
          </a:xfrm>
        </p:spPr>
        <p:txBody>
          <a:bodyPr>
            <a:normAutofit/>
          </a:bodyPr>
          <a:lstStyle/>
          <a:p>
            <a:r>
              <a:rPr lang="en-US" sz="2000" dirty="0"/>
              <a:t>2G Cellular Networks</a:t>
            </a:r>
          </a:p>
          <a:p>
            <a:r>
              <a:rPr lang="en-US" sz="2000" dirty="0"/>
              <a:t>3G Cellular Networks</a:t>
            </a:r>
          </a:p>
          <a:p>
            <a:pPr marL="0" indent="0">
              <a:buNone/>
            </a:pPr>
            <a:endParaRPr lang="en-US" sz="2000" dirty="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with medium confidence">
            <a:extLst>
              <a:ext uri="{FF2B5EF4-FFF2-40B4-BE49-F238E27FC236}">
                <a16:creationId xmlns:a16="http://schemas.microsoft.com/office/drawing/2014/main" id="{33B35F7C-4354-4D4B-8AD7-CE110BBFB210}"/>
              </a:ext>
            </a:extLst>
          </p:cNvPr>
          <p:cNvPicPr>
            <a:picLocks noChangeAspect="1"/>
          </p:cNvPicPr>
          <p:nvPr/>
        </p:nvPicPr>
        <p:blipFill>
          <a:blip r:embed="rId3"/>
          <a:stretch>
            <a:fillRect/>
          </a:stretch>
        </p:blipFill>
        <p:spPr>
          <a:xfrm>
            <a:off x="3386475" y="0"/>
            <a:ext cx="8805525" cy="6858000"/>
          </a:xfrm>
          <a:prstGeom prst="rect">
            <a:avLst/>
          </a:prstGeom>
          <a:effectLst/>
        </p:spPr>
      </p:pic>
    </p:spTree>
    <p:extLst>
      <p:ext uri="{BB962C8B-B14F-4D97-AF65-F5344CB8AC3E}">
        <p14:creationId xmlns:p14="http://schemas.microsoft.com/office/powerpoint/2010/main" val="1751033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BBFBA7-E72B-1143-9EEB-11C795F96A0F}"/>
              </a:ext>
            </a:extLst>
          </p:cNvPr>
          <p:cNvSpPr>
            <a:spLocks noGrp="1"/>
          </p:cNvSpPr>
          <p:nvPr>
            <p:ph type="title"/>
          </p:nvPr>
        </p:nvSpPr>
        <p:spPr>
          <a:xfrm>
            <a:off x="594360" y="1209086"/>
            <a:ext cx="3876848" cy="4064925"/>
          </a:xfrm>
        </p:spPr>
        <p:txBody>
          <a:bodyPr anchor="ctr">
            <a:normAutofit/>
          </a:bodyPr>
          <a:lstStyle/>
          <a:p>
            <a:r>
              <a:rPr lang="en-US" sz="5000" dirty="0"/>
              <a:t>Network Enabler for the Internet of Things [1]</a:t>
            </a:r>
          </a:p>
        </p:txBody>
      </p:sp>
      <p:grpSp>
        <p:nvGrpSpPr>
          <p:cNvPr id="13" name="Group 12">
            <a:extLst>
              <a:ext uri="{FF2B5EF4-FFF2-40B4-BE49-F238E27FC236}">
                <a16:creationId xmlns:a16="http://schemas.microsoft.com/office/drawing/2014/main" id="{11999B20-6058-4C55-882E-A1FB050B69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569464"/>
            <a:ext cx="242107" cy="1340860"/>
            <a:chOff x="56167" y="2761488"/>
            <a:chExt cx="242107" cy="1340860"/>
          </a:xfrm>
        </p:grpSpPr>
        <p:sp>
          <p:nvSpPr>
            <p:cNvPr id="14" name="Rectangle 2">
              <a:extLst>
                <a:ext uri="{FF2B5EF4-FFF2-40B4-BE49-F238E27FC236}">
                  <a16:creationId xmlns:a16="http://schemas.microsoft.com/office/drawing/2014/main" id="{168AC90C-344A-4A64-BC4B-AEE98034B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9">
              <a:extLst>
                <a:ext uri="{FF2B5EF4-FFF2-40B4-BE49-F238E27FC236}">
                  <a16:creationId xmlns:a16="http://schemas.microsoft.com/office/drawing/2014/main" id="{47AEB9AE-7E63-42CA-A3E5-F8EF7D8CA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076031FA-B93F-4A7D-AE66-85ADC613E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0C1FC8D1-E08A-4B12-A48F-BF225E5B0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a:extLst>
                <a:ext uri="{FF2B5EF4-FFF2-40B4-BE49-F238E27FC236}">
                  <a16:creationId xmlns:a16="http://schemas.microsoft.com/office/drawing/2014/main" id="{F62D5F69-2C82-4007-8EF0-EBC9C2350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id="{677FAED6-5057-4B80-B1CF-196DC022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CE77C39F-572F-4435-85B4-9E9A35CF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B3283BD4-0BC4-41D1-B09B-CBDC4292C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id="{BA3E687B-951E-45B2-BEFE-4CBEB32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A49870CA-6E02-4787-82A6-28C0CB6B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5639C028-DD6E-4E69-AE6E-1CC158ED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B1CD1FE8-3027-45AA-AD53-5B131FB03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1FD2B706-0BB9-4A30-9206-252E09AE0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D5783E13-BA0A-4F1E-A4F0-BFC9FF103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D0847D6C-8036-43A9-BA3E-D1E89288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1D610CBF-7C35-498A-9BDD-A2954A7CA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BCB60915-0422-4144-87E9-2289DBC04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9D64F486-DA93-45CE-9075-4110C67F1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DA8356F6-E822-44E0-8A11-33E5A5432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C825C106-0BD3-41C1-8520-50F54BD67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19A55A8-0754-449C-8ACB-2BDB6D08A224}"/>
              </a:ext>
            </a:extLst>
          </p:cNvPr>
          <p:cNvGraphicFramePr>
            <a:graphicFrameLocks noGrp="1"/>
          </p:cNvGraphicFramePr>
          <p:nvPr>
            <p:ph idx="1"/>
            <p:extLst>
              <p:ext uri="{D42A27DB-BD31-4B8C-83A1-F6EECF244321}">
                <p14:modId xmlns:p14="http://schemas.microsoft.com/office/powerpoint/2010/main" val="3532045783"/>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473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A1A5CE-2D0E-2C40-90B9-74ED374A6D20}"/>
              </a:ext>
            </a:extLst>
          </p:cNvPr>
          <p:cNvSpPr>
            <a:spLocks noGrp="1"/>
          </p:cNvSpPr>
          <p:nvPr>
            <p:ph type="title"/>
          </p:nvPr>
        </p:nvSpPr>
        <p:spPr>
          <a:xfrm>
            <a:off x="838200" y="365125"/>
            <a:ext cx="10515600" cy="1325563"/>
          </a:xfrm>
        </p:spPr>
        <p:txBody>
          <a:bodyPr>
            <a:normAutofit/>
          </a:bodyPr>
          <a:lstStyle/>
          <a:p>
            <a:r>
              <a:rPr lang="en-US" sz="4600"/>
              <a:t>Software Defined Wireless Sensor Networks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07DF9F-C962-4248-8D21-B370B8D99F62}"/>
              </a:ext>
            </a:extLst>
          </p:cNvPr>
          <p:cNvSpPr>
            <a:spLocks noGrp="1"/>
          </p:cNvSpPr>
          <p:nvPr>
            <p:ph idx="1"/>
          </p:nvPr>
        </p:nvSpPr>
        <p:spPr>
          <a:xfrm>
            <a:off x="838200" y="1929384"/>
            <a:ext cx="10515600" cy="4251960"/>
          </a:xfrm>
        </p:spPr>
        <p:txBody>
          <a:bodyPr>
            <a:normAutofit/>
          </a:bodyPr>
          <a:lstStyle/>
          <a:p>
            <a:r>
              <a:rPr lang="en-US" sz="2400" dirty="0"/>
              <a:t>Low-rate personal wireless personal area networks</a:t>
            </a:r>
          </a:p>
          <a:p>
            <a:r>
              <a:rPr lang="en-US" sz="2400" dirty="0"/>
              <a:t>SDN into existing wireless sensor networks</a:t>
            </a:r>
          </a:p>
          <a:p>
            <a:r>
              <a:rPr lang="en-US" sz="2400" dirty="0"/>
              <a:t>SDN future tech enabler for next generation 5G mobile networks</a:t>
            </a:r>
          </a:p>
          <a:p>
            <a:r>
              <a:rPr lang="en-US" sz="2400" dirty="0"/>
              <a:t>SDN used to Decentralize control logic plane from network device</a:t>
            </a:r>
          </a:p>
          <a:p>
            <a:r>
              <a:rPr lang="en-US" sz="2400" dirty="0"/>
              <a:t>Switch and enable external network controller to define nature and behavior of network forwarding infrastructure (routing)</a:t>
            </a:r>
          </a:p>
          <a:p>
            <a:r>
              <a:rPr lang="en-US" sz="2400" dirty="0"/>
              <a:t>SDN makes it easier for introduction and deployment of new application services and enables flexibility of network management that supports exponential traffic growth of 5G networks </a:t>
            </a:r>
          </a:p>
        </p:txBody>
      </p:sp>
    </p:spTree>
    <p:extLst>
      <p:ext uri="{BB962C8B-B14F-4D97-AF65-F5344CB8AC3E}">
        <p14:creationId xmlns:p14="http://schemas.microsoft.com/office/powerpoint/2010/main" val="4137307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C9FA8-7CC7-C948-92BD-4F3B267D8792}"/>
              </a:ext>
            </a:extLst>
          </p:cNvPr>
          <p:cNvSpPr>
            <a:spLocks noGrp="1"/>
          </p:cNvSpPr>
          <p:nvPr>
            <p:ph type="title"/>
          </p:nvPr>
        </p:nvSpPr>
        <p:spPr/>
        <p:txBody>
          <a:bodyPr/>
          <a:lstStyle/>
          <a:p>
            <a:r>
              <a:rPr lang="en-US"/>
              <a:t>Problem Statement</a:t>
            </a:r>
            <a:endParaRPr lang="en-US" dirty="0"/>
          </a:p>
        </p:txBody>
      </p:sp>
      <p:graphicFrame>
        <p:nvGraphicFramePr>
          <p:cNvPr id="13" name="Content Placeholder 2">
            <a:extLst>
              <a:ext uri="{FF2B5EF4-FFF2-40B4-BE49-F238E27FC236}">
                <a16:creationId xmlns:a16="http://schemas.microsoft.com/office/drawing/2014/main" id="{2BC5FD93-A0FB-4FF8-AE0F-4716EBCA643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0839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A1A5CE-2D0E-2C40-90B9-74ED374A6D20}"/>
              </a:ext>
            </a:extLst>
          </p:cNvPr>
          <p:cNvSpPr>
            <a:spLocks noGrp="1"/>
          </p:cNvSpPr>
          <p:nvPr>
            <p:ph type="title"/>
          </p:nvPr>
        </p:nvSpPr>
        <p:spPr>
          <a:xfrm>
            <a:off x="838200" y="365125"/>
            <a:ext cx="10515600" cy="1325563"/>
          </a:xfrm>
        </p:spPr>
        <p:txBody>
          <a:bodyPr>
            <a:normAutofit/>
          </a:bodyPr>
          <a:lstStyle/>
          <a:p>
            <a:r>
              <a:rPr lang="en-US" sz="4200"/>
              <a:t>Software Defined Wireless Sensor Networks Continued</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07DF9F-C962-4248-8D21-B370B8D99F62}"/>
              </a:ext>
            </a:extLst>
          </p:cNvPr>
          <p:cNvSpPr>
            <a:spLocks noGrp="1"/>
          </p:cNvSpPr>
          <p:nvPr>
            <p:ph idx="1"/>
          </p:nvPr>
        </p:nvSpPr>
        <p:spPr>
          <a:xfrm>
            <a:off x="838200" y="1929384"/>
            <a:ext cx="10515600" cy="4251960"/>
          </a:xfrm>
        </p:spPr>
        <p:txBody>
          <a:bodyPr>
            <a:normAutofit/>
          </a:bodyPr>
          <a:lstStyle/>
          <a:p>
            <a:r>
              <a:rPr lang="en-US" sz="2400" dirty="0"/>
              <a:t>WSN expected to be vital enabler for IoT systems</a:t>
            </a:r>
          </a:p>
          <a:p>
            <a:r>
              <a:rPr lang="en-US" sz="2400" dirty="0"/>
              <a:t>b/c sensor nodes are main entity for this concept</a:t>
            </a:r>
          </a:p>
          <a:p>
            <a:r>
              <a:rPr lang="en-US" sz="2400" dirty="0"/>
              <a:t>SDWSN key network enabler technology to address issue of flexibility and interoperability of future multi-vendor infrastructure in 5G for IoT</a:t>
            </a:r>
          </a:p>
          <a:p>
            <a:r>
              <a:rPr lang="en-US" sz="2400" dirty="0"/>
              <a:t>Massive to Critical IoT network architectures need to be enhanced to accommodate, manage, and control large large number of heterogeneous devices and inflow of data</a:t>
            </a:r>
          </a:p>
          <a:p>
            <a:r>
              <a:rPr lang="en-US" sz="2400" dirty="0"/>
              <a:t>SDWSN simplify entire network infrastructure, manage control system requirements, maintain heterogeneity to enable future IoT cases</a:t>
            </a:r>
          </a:p>
        </p:txBody>
      </p:sp>
    </p:spTree>
    <p:extLst>
      <p:ext uri="{BB962C8B-B14F-4D97-AF65-F5344CB8AC3E}">
        <p14:creationId xmlns:p14="http://schemas.microsoft.com/office/powerpoint/2010/main" val="2407268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3E7FC7-48D2-FB4C-9F88-E10BDFA3C908}"/>
              </a:ext>
            </a:extLst>
          </p:cNvPr>
          <p:cNvSpPr>
            <a:spLocks noGrp="1"/>
          </p:cNvSpPr>
          <p:nvPr>
            <p:ph type="title"/>
          </p:nvPr>
        </p:nvSpPr>
        <p:spPr>
          <a:xfrm>
            <a:off x="838200" y="365125"/>
            <a:ext cx="10515600" cy="1325563"/>
          </a:xfrm>
        </p:spPr>
        <p:txBody>
          <a:bodyPr>
            <a:normAutofit/>
          </a:bodyPr>
          <a:lstStyle/>
          <a:p>
            <a:r>
              <a:rPr lang="en-US" sz="5400"/>
              <a:t>Network Function Virtualization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6EB4CA-6A09-B444-B490-E3626FE47854}"/>
              </a:ext>
            </a:extLst>
          </p:cNvPr>
          <p:cNvSpPr>
            <a:spLocks noGrp="1"/>
          </p:cNvSpPr>
          <p:nvPr>
            <p:ph idx="1"/>
          </p:nvPr>
        </p:nvSpPr>
        <p:spPr>
          <a:xfrm>
            <a:off x="838200" y="1929384"/>
            <a:ext cx="10515600" cy="4251960"/>
          </a:xfrm>
        </p:spPr>
        <p:txBody>
          <a:bodyPr>
            <a:noAutofit/>
          </a:bodyPr>
          <a:lstStyle/>
          <a:p>
            <a:r>
              <a:rPr lang="en-US" sz="2400" dirty="0"/>
              <a:t>Highly complementary to SDN</a:t>
            </a:r>
          </a:p>
          <a:p>
            <a:r>
              <a:rPr lang="en-US" sz="2400" dirty="0"/>
              <a:t>Enabling network technology for next generation service requirements for IoT but not dependent on each other</a:t>
            </a:r>
          </a:p>
          <a:p>
            <a:r>
              <a:rPr lang="en-US" sz="2400" dirty="0"/>
              <a:t>NFV implemented without considering SDN and vice versa</a:t>
            </a:r>
          </a:p>
          <a:p>
            <a:r>
              <a:rPr lang="en-US" sz="2400" dirty="0"/>
              <a:t>Both solutions combined to achieve optimal performance</a:t>
            </a:r>
          </a:p>
          <a:p>
            <a:r>
              <a:rPr lang="en-US" sz="2400" dirty="0"/>
              <a:t>Perspective of Virtual Machines (decouples network functions from hardware)</a:t>
            </a:r>
          </a:p>
          <a:p>
            <a:r>
              <a:rPr lang="en-US" sz="2400" dirty="0"/>
              <a:t>Virtualize a set of network functions which can be implemented into software packages to provide related service requirements</a:t>
            </a:r>
          </a:p>
          <a:p>
            <a:r>
              <a:rPr lang="en-US" sz="2400" dirty="0"/>
              <a:t>Efficiently enable massive deployment of devices</a:t>
            </a:r>
          </a:p>
          <a:p>
            <a:r>
              <a:rPr lang="en-US" sz="2400" dirty="0"/>
              <a:t>Servers or cloud </a:t>
            </a:r>
          </a:p>
        </p:txBody>
      </p:sp>
    </p:spTree>
    <p:extLst>
      <p:ext uri="{BB962C8B-B14F-4D97-AF65-F5344CB8AC3E}">
        <p14:creationId xmlns:p14="http://schemas.microsoft.com/office/powerpoint/2010/main" val="2563503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C4F511-FDEB-D146-8B4C-5862B1E7865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Source: </a:t>
            </a:r>
            <a:r>
              <a:rPr lang="en-US" sz="3200" kern="1200" dirty="0" err="1">
                <a:solidFill>
                  <a:schemeClr val="bg1"/>
                </a:solidFill>
                <a:latin typeface="+mj-lt"/>
                <a:ea typeface="+mj-ea"/>
                <a:cs typeface="+mj-cs"/>
              </a:rPr>
              <a:t>CodiLime.com</a:t>
            </a:r>
            <a:endParaRPr lang="en-US" sz="3200" kern="1200" dirty="0">
              <a:solidFill>
                <a:schemeClr val="bg1"/>
              </a:solidFill>
              <a:latin typeface="+mj-lt"/>
              <a:ea typeface="+mj-ea"/>
              <a:cs typeface="+mj-cs"/>
            </a:endParaRPr>
          </a:p>
        </p:txBody>
      </p:sp>
      <p:pic>
        <p:nvPicPr>
          <p:cNvPr id="5" name="Content Placeholder 4" descr="Graphical user interface&#10;&#10;Description automatically generated">
            <a:extLst>
              <a:ext uri="{FF2B5EF4-FFF2-40B4-BE49-F238E27FC236}">
                <a16:creationId xmlns:a16="http://schemas.microsoft.com/office/drawing/2014/main" id="{21347A90-DDAD-2245-997C-279C054A19E6}"/>
              </a:ext>
            </a:extLst>
          </p:cNvPr>
          <p:cNvPicPr>
            <a:picLocks noGrp="1" noChangeAspect="1"/>
          </p:cNvPicPr>
          <p:nvPr>
            <p:ph idx="1"/>
          </p:nvPr>
        </p:nvPicPr>
        <p:blipFill>
          <a:blip r:embed="rId2"/>
          <a:stretch>
            <a:fillRect/>
          </a:stretch>
        </p:blipFill>
        <p:spPr>
          <a:xfrm>
            <a:off x="2418847" y="1675227"/>
            <a:ext cx="7354306" cy="4394199"/>
          </a:xfrm>
          <a:prstGeom prst="rect">
            <a:avLst/>
          </a:prstGeom>
        </p:spPr>
      </p:pic>
    </p:spTree>
    <p:extLst>
      <p:ext uri="{BB962C8B-B14F-4D97-AF65-F5344CB8AC3E}">
        <p14:creationId xmlns:p14="http://schemas.microsoft.com/office/powerpoint/2010/main" val="2831009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226CEB-B5E9-AD42-84EC-DD4575BBE9C9}"/>
              </a:ext>
            </a:extLst>
          </p:cNvPr>
          <p:cNvSpPr>
            <a:spLocks noGrp="1"/>
          </p:cNvSpPr>
          <p:nvPr>
            <p:ph type="title"/>
          </p:nvPr>
        </p:nvSpPr>
        <p:spPr>
          <a:xfrm>
            <a:off x="838200" y="365125"/>
            <a:ext cx="10515600" cy="1325563"/>
          </a:xfrm>
        </p:spPr>
        <p:txBody>
          <a:bodyPr>
            <a:normAutofit/>
          </a:bodyPr>
          <a:lstStyle/>
          <a:p>
            <a:r>
              <a:rPr lang="en-US" sz="5400"/>
              <a:t>Cognitive Radio Networks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508156E-6D3B-EF44-9A93-05E3F3DE1BAC}"/>
              </a:ext>
            </a:extLst>
          </p:cNvPr>
          <p:cNvSpPr>
            <a:spLocks noGrp="1"/>
          </p:cNvSpPr>
          <p:nvPr>
            <p:ph idx="1"/>
          </p:nvPr>
        </p:nvSpPr>
        <p:spPr>
          <a:xfrm>
            <a:off x="838200" y="1929384"/>
            <a:ext cx="10515600" cy="4251960"/>
          </a:xfrm>
        </p:spPr>
        <p:txBody>
          <a:bodyPr>
            <a:normAutofit/>
          </a:bodyPr>
          <a:lstStyle/>
          <a:p>
            <a:r>
              <a:rPr lang="en-US" sz="2400" dirty="0"/>
              <a:t>Utilize limited and scare resources to support increasing demand for new service requirements of emerging and promising IoT applications</a:t>
            </a:r>
          </a:p>
          <a:p>
            <a:r>
              <a:rPr lang="en-US" sz="2400" dirty="0"/>
              <a:t>CR supports capability of sharing licensed spectrum in opportunistic manner</a:t>
            </a:r>
          </a:p>
          <a:p>
            <a:r>
              <a:rPr lang="en-US" sz="2400" dirty="0"/>
              <a:t>Enables identification of available free spectrum and detection of licenses users present in system, select best available channel, coordinate accessibility to available channel with other users and vacate accessed channel on arrival of primary user</a:t>
            </a:r>
          </a:p>
          <a:p>
            <a:r>
              <a:rPr lang="en-US" sz="2400" dirty="0"/>
              <a:t>Connectivity solutions for unserved and underserved geographical locations</a:t>
            </a:r>
          </a:p>
        </p:txBody>
      </p:sp>
    </p:spTree>
    <p:extLst>
      <p:ext uri="{BB962C8B-B14F-4D97-AF65-F5344CB8AC3E}">
        <p14:creationId xmlns:p14="http://schemas.microsoft.com/office/powerpoint/2010/main" val="1212891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321F8-4F63-8D48-ABF5-0E577DD2A7E2}"/>
              </a:ext>
            </a:extLst>
          </p:cNvPr>
          <p:cNvSpPr>
            <a:spLocks noGrp="1"/>
          </p:cNvSpPr>
          <p:nvPr>
            <p:ph type="title"/>
          </p:nvPr>
        </p:nvSpPr>
        <p:spPr>
          <a:xfrm>
            <a:off x="648929" y="629266"/>
            <a:ext cx="3505495" cy="1622321"/>
          </a:xfrm>
        </p:spPr>
        <p:txBody>
          <a:bodyPr>
            <a:normAutofit/>
          </a:bodyPr>
          <a:lstStyle/>
          <a:p>
            <a:r>
              <a:rPr lang="en-US" dirty="0"/>
              <a:t>NDN</a:t>
            </a:r>
          </a:p>
        </p:txBody>
      </p:sp>
      <p:sp>
        <p:nvSpPr>
          <p:cNvPr id="3" name="Content Placeholder 2">
            <a:extLst>
              <a:ext uri="{FF2B5EF4-FFF2-40B4-BE49-F238E27FC236}">
                <a16:creationId xmlns:a16="http://schemas.microsoft.com/office/drawing/2014/main" id="{268E964E-6F00-EF44-99CE-6036B0282164}"/>
              </a:ext>
            </a:extLst>
          </p:cNvPr>
          <p:cNvSpPr>
            <a:spLocks noGrp="1"/>
          </p:cNvSpPr>
          <p:nvPr>
            <p:ph idx="1"/>
          </p:nvPr>
        </p:nvSpPr>
        <p:spPr>
          <a:xfrm>
            <a:off x="648931" y="2038866"/>
            <a:ext cx="3505494" cy="4184954"/>
          </a:xfrm>
        </p:spPr>
        <p:txBody>
          <a:bodyPr>
            <a:noAutofit/>
          </a:bodyPr>
          <a:lstStyle/>
          <a:p>
            <a:r>
              <a:rPr lang="en-US" sz="2400" dirty="0"/>
              <a:t>No more IP addresses</a:t>
            </a:r>
          </a:p>
          <a:p>
            <a:r>
              <a:rPr lang="en-US" sz="2400" dirty="0"/>
              <a:t>Content based, not where but what</a:t>
            </a:r>
          </a:p>
          <a:p>
            <a:r>
              <a:rPr lang="en-US" sz="2400" dirty="0"/>
              <a:t>Directly retrieves object by name</a:t>
            </a:r>
          </a:p>
          <a:p>
            <a:r>
              <a:rPr lang="en-US" sz="2400" dirty="0"/>
              <a:t>Secures data from user to actual data (TLS only encrypts channel)</a:t>
            </a:r>
          </a:p>
          <a:p>
            <a:r>
              <a:rPr lang="en-US" sz="2400" dirty="0"/>
              <a:t>Lower latency because sends over named data pipe</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C86F9241-1347-6040-A04C-FEAB889A9855}"/>
              </a:ext>
            </a:extLst>
          </p:cNvPr>
          <p:cNvPicPr>
            <a:picLocks noChangeAspect="1"/>
          </p:cNvPicPr>
          <p:nvPr/>
        </p:nvPicPr>
        <p:blipFill>
          <a:blip r:embed="rId2"/>
          <a:stretch>
            <a:fillRect/>
          </a:stretch>
        </p:blipFill>
        <p:spPr>
          <a:xfrm>
            <a:off x="5405862" y="1477935"/>
            <a:ext cx="6019331" cy="3898884"/>
          </a:xfrm>
          <a:prstGeom prst="rect">
            <a:avLst/>
          </a:prstGeom>
          <a:effectLst/>
        </p:spPr>
      </p:pic>
    </p:spTree>
    <p:extLst>
      <p:ext uri="{BB962C8B-B14F-4D97-AF65-F5344CB8AC3E}">
        <p14:creationId xmlns:p14="http://schemas.microsoft.com/office/powerpoint/2010/main" val="4205516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125CDD-9AF5-144A-8DD8-C2B4B9145432}"/>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Applying NDN Architecture to IoT [3]</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14258E4-27F9-4932-B2E2-D8D711E2983A}"/>
              </a:ext>
            </a:extLst>
          </p:cNvPr>
          <p:cNvGraphicFramePr>
            <a:graphicFrameLocks noGrp="1"/>
          </p:cNvGraphicFramePr>
          <p:nvPr>
            <p:ph idx="1"/>
            <p:extLst>
              <p:ext uri="{D42A27DB-BD31-4B8C-83A1-F6EECF244321}">
                <p14:modId xmlns:p14="http://schemas.microsoft.com/office/powerpoint/2010/main" val="3321891612"/>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968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CCEE87-79E7-124E-BA23-6601DE16A795}"/>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Applying NDN Architecture to IoT Continued</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678424B-7499-7C4A-840A-4A48F8F2C4B0}"/>
              </a:ext>
            </a:extLst>
          </p:cNvPr>
          <p:cNvSpPr>
            <a:spLocks noGrp="1"/>
          </p:cNvSpPr>
          <p:nvPr>
            <p:ph idx="1"/>
          </p:nvPr>
        </p:nvSpPr>
        <p:spPr>
          <a:xfrm>
            <a:off x="4447308" y="591344"/>
            <a:ext cx="6906491" cy="5585619"/>
          </a:xfrm>
        </p:spPr>
        <p:txBody>
          <a:bodyPr anchor="ctr">
            <a:normAutofit/>
          </a:bodyPr>
          <a:lstStyle/>
          <a:p>
            <a:r>
              <a:rPr lang="en-US" sz="2600"/>
              <a:t>Named Data Retrieval – retrieving named data naturally matches semantics of IoT applications, thing identified in name</a:t>
            </a:r>
          </a:p>
          <a:p>
            <a:r>
              <a:rPr lang="en-US" sz="2600"/>
              <a:t>Data Centric Security – directly secure named data at network layer, securing data rather than channel which allows more security between heterogenous network environments</a:t>
            </a:r>
          </a:p>
          <a:p>
            <a:r>
              <a:rPr lang="en-US" sz="2600"/>
              <a:t>Name-Based Forwarding – forwards based on name, operate directly on packets that describe things and their data</a:t>
            </a:r>
          </a:p>
          <a:p>
            <a:r>
              <a:rPr lang="en-US" sz="2600"/>
              <a:t>In-network storage – opportunistically cache data packets that are forwarded, persistent data repositories which is long-term managed storage for data</a:t>
            </a:r>
          </a:p>
          <a:p>
            <a:endParaRPr lang="en-US" sz="2600"/>
          </a:p>
        </p:txBody>
      </p:sp>
    </p:spTree>
    <p:extLst>
      <p:ext uri="{BB962C8B-B14F-4D97-AF65-F5344CB8AC3E}">
        <p14:creationId xmlns:p14="http://schemas.microsoft.com/office/powerpoint/2010/main" val="2053822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B6A003-DAD0-594B-AD27-C5C0C7D6237C}"/>
              </a:ext>
            </a:extLst>
          </p:cNvPr>
          <p:cNvSpPr>
            <a:spLocks noGrp="1"/>
          </p:cNvSpPr>
          <p:nvPr>
            <p:ph type="title"/>
          </p:nvPr>
        </p:nvSpPr>
        <p:spPr>
          <a:xfrm>
            <a:off x="524741" y="620392"/>
            <a:ext cx="3808268" cy="5504688"/>
          </a:xfrm>
        </p:spPr>
        <p:txBody>
          <a:bodyPr>
            <a:normAutofit/>
          </a:bodyPr>
          <a:lstStyle/>
          <a:p>
            <a:r>
              <a:rPr lang="en-US" sz="5100" dirty="0">
                <a:solidFill>
                  <a:schemeClr val="bg1"/>
                </a:solidFill>
              </a:rPr>
              <a:t>Achieving IoT Framework Functionality [3]</a:t>
            </a:r>
          </a:p>
        </p:txBody>
      </p:sp>
      <p:graphicFrame>
        <p:nvGraphicFramePr>
          <p:cNvPr id="5" name="Content Placeholder 2">
            <a:extLst>
              <a:ext uri="{FF2B5EF4-FFF2-40B4-BE49-F238E27FC236}">
                <a16:creationId xmlns:a16="http://schemas.microsoft.com/office/drawing/2014/main" id="{34B76AE4-0D7F-4BD7-A3B9-11AF63B84B91}"/>
              </a:ext>
            </a:extLst>
          </p:cNvPr>
          <p:cNvGraphicFramePr>
            <a:graphicFrameLocks noGrp="1"/>
          </p:cNvGraphicFramePr>
          <p:nvPr>
            <p:ph idx="1"/>
            <p:extLst>
              <p:ext uri="{D42A27DB-BD31-4B8C-83A1-F6EECF244321}">
                <p14:modId xmlns:p14="http://schemas.microsoft.com/office/powerpoint/2010/main" val="234999540"/>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74290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8FA362-765E-684F-873A-E4D3DAF49829}"/>
              </a:ext>
            </a:extLst>
          </p:cNvPr>
          <p:cNvSpPr>
            <a:spLocks noGrp="1"/>
          </p:cNvSpPr>
          <p:nvPr>
            <p:ph type="title"/>
          </p:nvPr>
        </p:nvSpPr>
        <p:spPr>
          <a:xfrm>
            <a:off x="686834" y="1153572"/>
            <a:ext cx="3200400" cy="4461163"/>
          </a:xfrm>
        </p:spPr>
        <p:txBody>
          <a:bodyPr>
            <a:normAutofit/>
          </a:bodyPr>
          <a:lstStyle/>
          <a:p>
            <a:r>
              <a:rPr lang="en-US">
                <a:solidFill>
                  <a:srgbClr val="FFFFFF"/>
                </a:solidFill>
              </a:rPr>
              <a:t>SDN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91B0BFA-81F2-9345-91F4-03FC23ABCF3C}"/>
              </a:ext>
            </a:extLst>
          </p:cNvPr>
          <p:cNvSpPr>
            <a:spLocks noGrp="1"/>
          </p:cNvSpPr>
          <p:nvPr>
            <p:ph idx="1"/>
          </p:nvPr>
        </p:nvSpPr>
        <p:spPr>
          <a:xfrm>
            <a:off x="4447308" y="591344"/>
            <a:ext cx="6906491" cy="5585619"/>
          </a:xfrm>
        </p:spPr>
        <p:txBody>
          <a:bodyPr anchor="ctr">
            <a:normAutofit/>
          </a:bodyPr>
          <a:lstStyle/>
          <a:p>
            <a:r>
              <a:rPr lang="en-US" dirty="0"/>
              <a:t>Separation of network control plane (manages network) from data plane (traffic flows)</a:t>
            </a:r>
          </a:p>
          <a:p>
            <a:r>
              <a:rPr lang="en-US" dirty="0"/>
              <a:t>Fine-tuned for specific applications</a:t>
            </a:r>
          </a:p>
          <a:p>
            <a:r>
              <a:rPr lang="en-US" dirty="0"/>
              <a:t>Security installed on each individual network</a:t>
            </a:r>
          </a:p>
          <a:p>
            <a:r>
              <a:rPr lang="en-US" dirty="0"/>
              <a:t>Help IoT by segmenting network traffic and help organize the data</a:t>
            </a:r>
          </a:p>
          <a:p>
            <a:endParaRPr lang="en-US" dirty="0"/>
          </a:p>
        </p:txBody>
      </p:sp>
    </p:spTree>
    <p:extLst>
      <p:ext uri="{BB962C8B-B14F-4D97-AF65-F5344CB8AC3E}">
        <p14:creationId xmlns:p14="http://schemas.microsoft.com/office/powerpoint/2010/main" val="1894145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580BD2-A4A1-9649-8D44-59ED91C28083}"/>
              </a:ext>
            </a:extLst>
          </p:cNvPr>
          <p:cNvSpPr>
            <a:spLocks noGrp="1"/>
          </p:cNvSpPr>
          <p:nvPr>
            <p:ph type="title"/>
          </p:nvPr>
        </p:nvSpPr>
        <p:spPr>
          <a:xfrm>
            <a:off x="643467" y="321734"/>
            <a:ext cx="10905066" cy="1135737"/>
          </a:xfrm>
        </p:spPr>
        <p:txBody>
          <a:bodyPr>
            <a:normAutofit/>
          </a:bodyPr>
          <a:lstStyle/>
          <a:p>
            <a:r>
              <a:rPr lang="en-US" sz="3600" dirty="0"/>
              <a:t>The Software Defined Network [4]</a:t>
            </a:r>
          </a:p>
        </p:txBody>
      </p:sp>
      <p:sp>
        <p:nvSpPr>
          <p:cNvPr id="3" name="Content Placeholder 2">
            <a:extLst>
              <a:ext uri="{FF2B5EF4-FFF2-40B4-BE49-F238E27FC236}">
                <a16:creationId xmlns:a16="http://schemas.microsoft.com/office/drawing/2014/main" id="{A3A5A246-6810-EB4F-A7E3-2F7C557FFF8D}"/>
              </a:ext>
            </a:extLst>
          </p:cNvPr>
          <p:cNvSpPr>
            <a:spLocks noGrp="1"/>
          </p:cNvSpPr>
          <p:nvPr>
            <p:ph idx="1"/>
          </p:nvPr>
        </p:nvSpPr>
        <p:spPr>
          <a:xfrm>
            <a:off x="643469" y="1782981"/>
            <a:ext cx="4008384" cy="4393982"/>
          </a:xfrm>
        </p:spPr>
        <p:txBody>
          <a:bodyPr>
            <a:normAutofit/>
          </a:bodyPr>
          <a:lstStyle/>
          <a:p>
            <a:r>
              <a:rPr lang="en-US" sz="2000" dirty="0"/>
              <a:t>SDN Controller manages flow control to the switches for improved network management</a:t>
            </a:r>
          </a:p>
          <a:p>
            <a:r>
              <a:rPr lang="en-US" sz="2000" dirty="0"/>
              <a:t>Tells switches where to send packets</a:t>
            </a:r>
          </a:p>
          <a:p>
            <a:r>
              <a:rPr lang="en-US" sz="2000" dirty="0"/>
              <a:t>Simple Point of Failure with only one controller</a:t>
            </a:r>
          </a:p>
          <a:p>
            <a:r>
              <a:rPr lang="en-US" sz="2000" dirty="0"/>
              <a:t>Synchronized Multiple Controllers: each controller partial view and back up</a:t>
            </a:r>
          </a:p>
          <a:p>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Diagram&#10;&#10;Description automatically generated">
            <a:extLst>
              <a:ext uri="{FF2B5EF4-FFF2-40B4-BE49-F238E27FC236}">
                <a16:creationId xmlns:a16="http://schemas.microsoft.com/office/drawing/2014/main" id="{8FCBEAB6-166E-1448-98E1-BF2CB2143D7D}"/>
              </a:ext>
            </a:extLst>
          </p:cNvPr>
          <p:cNvPicPr>
            <a:picLocks noChangeAspect="1"/>
          </p:cNvPicPr>
          <p:nvPr/>
        </p:nvPicPr>
        <p:blipFill>
          <a:blip r:embed="rId2"/>
          <a:stretch>
            <a:fillRect/>
          </a:stretch>
        </p:blipFill>
        <p:spPr>
          <a:xfrm>
            <a:off x="5552259" y="1782981"/>
            <a:ext cx="5739333" cy="4361892"/>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47647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A3490C-744D-AF4E-835D-0758EFC06EA3}"/>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Overview</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FAF0ACD-BC74-43CD-8EDE-BFB5ACA4CE74}"/>
              </a:ext>
            </a:extLst>
          </p:cNvPr>
          <p:cNvGraphicFramePr>
            <a:graphicFrameLocks noGrp="1"/>
          </p:cNvGraphicFramePr>
          <p:nvPr>
            <p:ph idx="1"/>
            <p:extLst>
              <p:ext uri="{D42A27DB-BD31-4B8C-83A1-F6EECF244321}">
                <p14:modId xmlns:p14="http://schemas.microsoft.com/office/powerpoint/2010/main" val="1134033263"/>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4547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2F2AC2-A761-C349-B108-CABEB6B2A211}"/>
              </a:ext>
            </a:extLst>
          </p:cNvPr>
          <p:cNvSpPr>
            <a:spLocks noGrp="1"/>
          </p:cNvSpPr>
          <p:nvPr>
            <p:ph type="title"/>
          </p:nvPr>
        </p:nvSpPr>
        <p:spPr>
          <a:xfrm>
            <a:off x="643467" y="321734"/>
            <a:ext cx="10905066" cy="1135737"/>
          </a:xfrm>
        </p:spPr>
        <p:txBody>
          <a:bodyPr>
            <a:normAutofit/>
          </a:bodyPr>
          <a:lstStyle/>
          <a:p>
            <a:r>
              <a:rPr lang="en-US" sz="3600"/>
              <a:t>SDN Based Ad-Hoc Architecture [4]</a:t>
            </a:r>
          </a:p>
        </p:txBody>
      </p:sp>
      <p:sp>
        <p:nvSpPr>
          <p:cNvPr id="3" name="Content Placeholder 2">
            <a:extLst>
              <a:ext uri="{FF2B5EF4-FFF2-40B4-BE49-F238E27FC236}">
                <a16:creationId xmlns:a16="http://schemas.microsoft.com/office/drawing/2014/main" id="{7F1D2118-3678-B24A-BA68-242816630012}"/>
              </a:ext>
            </a:extLst>
          </p:cNvPr>
          <p:cNvSpPr>
            <a:spLocks noGrp="1"/>
          </p:cNvSpPr>
          <p:nvPr>
            <p:ph idx="1"/>
          </p:nvPr>
        </p:nvSpPr>
        <p:spPr>
          <a:xfrm>
            <a:off x="643469" y="1782981"/>
            <a:ext cx="4669936" cy="4393982"/>
          </a:xfrm>
        </p:spPr>
        <p:txBody>
          <a:bodyPr>
            <a:noAutofit/>
          </a:bodyPr>
          <a:lstStyle/>
          <a:p>
            <a:r>
              <a:rPr lang="en-US" sz="2400" dirty="0"/>
              <a:t>SDN Architecture for Ad-Hoc Network</a:t>
            </a:r>
          </a:p>
          <a:p>
            <a:r>
              <a:rPr lang="en-US" sz="2400" dirty="0"/>
              <a:t>Distributed Ad-Hoc Control Plane: multiple controllers</a:t>
            </a:r>
          </a:p>
          <a:p>
            <a:r>
              <a:rPr lang="en-US" sz="2400" dirty="0"/>
              <a:t>Share same global network view but functions and management limited to small Ad-Hoc area</a:t>
            </a:r>
          </a:p>
          <a:p>
            <a:r>
              <a:rPr lang="en-US" sz="2400" dirty="0"/>
              <a:t>Faster response to network changes</a:t>
            </a:r>
          </a:p>
          <a:p>
            <a:r>
              <a:rPr lang="en-US" sz="2400" dirty="0"/>
              <a:t>React to attacks</a:t>
            </a:r>
          </a:p>
          <a:p>
            <a:r>
              <a:rPr lang="en-US" sz="2400" dirty="0"/>
              <a:t>Intend to include smart objects</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Diagram&#10;&#10;Description automatically generated">
            <a:extLst>
              <a:ext uri="{FF2B5EF4-FFF2-40B4-BE49-F238E27FC236}">
                <a16:creationId xmlns:a16="http://schemas.microsoft.com/office/drawing/2014/main" id="{D99EC575-0C85-D340-B2CF-8CD57ECB333E}"/>
              </a:ext>
            </a:extLst>
          </p:cNvPr>
          <p:cNvPicPr>
            <a:picLocks noChangeAspect="1"/>
          </p:cNvPicPr>
          <p:nvPr/>
        </p:nvPicPr>
        <p:blipFill>
          <a:blip r:embed="rId2"/>
          <a:stretch>
            <a:fillRect/>
          </a:stretch>
        </p:blipFill>
        <p:spPr>
          <a:xfrm>
            <a:off x="5484625" y="1782981"/>
            <a:ext cx="5874602" cy="4361892"/>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843199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D95A52-F850-4841-AFDC-DFB71C6941E9}"/>
              </a:ext>
            </a:extLst>
          </p:cNvPr>
          <p:cNvSpPr>
            <a:spLocks noGrp="1"/>
          </p:cNvSpPr>
          <p:nvPr>
            <p:ph type="title"/>
          </p:nvPr>
        </p:nvSpPr>
        <p:spPr>
          <a:xfrm>
            <a:off x="643467" y="321734"/>
            <a:ext cx="10905066" cy="1135737"/>
          </a:xfrm>
        </p:spPr>
        <p:txBody>
          <a:bodyPr>
            <a:normAutofit/>
          </a:bodyPr>
          <a:lstStyle/>
          <a:p>
            <a:r>
              <a:rPr lang="en-US" sz="3600"/>
              <a:t>SDN Based Architecture for IoT [4]</a:t>
            </a:r>
          </a:p>
        </p:txBody>
      </p:sp>
      <p:sp>
        <p:nvSpPr>
          <p:cNvPr id="3" name="Content Placeholder 2">
            <a:extLst>
              <a:ext uri="{FF2B5EF4-FFF2-40B4-BE49-F238E27FC236}">
                <a16:creationId xmlns:a16="http://schemas.microsoft.com/office/drawing/2014/main" id="{47C490B6-2990-3D47-A8A2-C5850C3DAB45}"/>
              </a:ext>
            </a:extLst>
          </p:cNvPr>
          <p:cNvSpPr>
            <a:spLocks noGrp="1"/>
          </p:cNvSpPr>
          <p:nvPr>
            <p:ph idx="1"/>
          </p:nvPr>
        </p:nvSpPr>
        <p:spPr>
          <a:xfrm>
            <a:off x="643469" y="1782981"/>
            <a:ext cx="4651850" cy="4963808"/>
          </a:xfrm>
        </p:spPr>
        <p:txBody>
          <a:bodyPr>
            <a:normAutofit/>
          </a:bodyPr>
          <a:lstStyle/>
          <a:p>
            <a:r>
              <a:rPr lang="en-US" sz="2400" dirty="0"/>
              <a:t>SDN Domain</a:t>
            </a:r>
          </a:p>
          <a:p>
            <a:pPr lvl="2"/>
            <a:r>
              <a:rPr lang="en-US" sz="2400" dirty="0"/>
              <a:t>Each device can be associated with one neighboring node which has SDN capabilities</a:t>
            </a:r>
          </a:p>
          <a:p>
            <a:r>
              <a:rPr lang="en-US" sz="2400" dirty="0"/>
              <a:t>SDN Domain interconnection</a:t>
            </a:r>
          </a:p>
          <a:p>
            <a:pPr lvl="1"/>
            <a:r>
              <a:rPr lang="en-US" dirty="0"/>
              <a:t>Root controller/border controller: distribute routing functions and security rules,  responsible for establishing connections and exchanging information with other SDN border controllers</a:t>
            </a:r>
          </a:p>
          <a:p>
            <a:endParaRPr lang="en-US" sz="24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Diagram&#10;&#10;Description automatically generated">
            <a:extLst>
              <a:ext uri="{FF2B5EF4-FFF2-40B4-BE49-F238E27FC236}">
                <a16:creationId xmlns:a16="http://schemas.microsoft.com/office/drawing/2014/main" id="{C3813494-E829-9D4F-99B4-EB045C8854E7}"/>
              </a:ext>
            </a:extLst>
          </p:cNvPr>
          <p:cNvPicPr>
            <a:picLocks noChangeAspect="1"/>
          </p:cNvPicPr>
          <p:nvPr/>
        </p:nvPicPr>
        <p:blipFill>
          <a:blip r:embed="rId3"/>
          <a:stretch>
            <a:fillRect/>
          </a:stretch>
        </p:blipFill>
        <p:spPr>
          <a:xfrm>
            <a:off x="5295320" y="1790936"/>
            <a:ext cx="6253212" cy="4345982"/>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5954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5D8FA7-E178-3A42-AECB-B32308F674A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 Distributed SDN Security Solution [4]</a:t>
            </a:r>
          </a:p>
        </p:txBody>
      </p:sp>
      <p:pic>
        <p:nvPicPr>
          <p:cNvPr id="5" name="Content Placeholder 4" descr="Diagram&#10;&#10;Description automatically generated">
            <a:extLst>
              <a:ext uri="{FF2B5EF4-FFF2-40B4-BE49-F238E27FC236}">
                <a16:creationId xmlns:a16="http://schemas.microsoft.com/office/drawing/2014/main" id="{DF4B78A9-C09B-D84E-8281-0A2463D7C118}"/>
              </a:ext>
            </a:extLst>
          </p:cNvPr>
          <p:cNvPicPr>
            <a:picLocks noGrp="1" noChangeAspect="1"/>
          </p:cNvPicPr>
          <p:nvPr>
            <p:ph idx="1"/>
          </p:nvPr>
        </p:nvPicPr>
        <p:blipFill>
          <a:blip r:embed="rId3"/>
          <a:stretch>
            <a:fillRect/>
          </a:stretch>
        </p:blipFill>
        <p:spPr>
          <a:xfrm>
            <a:off x="5795319" y="1662870"/>
            <a:ext cx="6069969" cy="4394199"/>
          </a:xfrm>
          <a:prstGeom prst="rect">
            <a:avLst/>
          </a:prstGeom>
        </p:spPr>
      </p:pic>
      <p:sp>
        <p:nvSpPr>
          <p:cNvPr id="3" name="TextBox 2">
            <a:extLst>
              <a:ext uri="{FF2B5EF4-FFF2-40B4-BE49-F238E27FC236}">
                <a16:creationId xmlns:a16="http://schemas.microsoft.com/office/drawing/2014/main" id="{B749FEC0-515B-B54B-BEBA-B7E3268A28AA}"/>
              </a:ext>
            </a:extLst>
          </p:cNvPr>
          <p:cNvSpPr txBox="1"/>
          <p:nvPr/>
        </p:nvSpPr>
        <p:spPr>
          <a:xfrm>
            <a:off x="222421" y="1828800"/>
            <a:ext cx="5572897"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Grid of Security concept to solve security problems of interconnected SDN Domains (each own security policies)</a:t>
            </a:r>
          </a:p>
          <a:p>
            <a:pPr marL="285750" indent="-285750">
              <a:buFont typeface="Arial" panose="020B0604020202020204" pitchFamily="34" charset="0"/>
              <a:buChar char="•"/>
            </a:pPr>
            <a:r>
              <a:rPr lang="en-US" sz="2400" dirty="0"/>
              <a:t>Extend SDN Domain concept to multiple domains</a:t>
            </a:r>
          </a:p>
          <a:p>
            <a:pPr marL="285750" indent="-285750">
              <a:buFont typeface="Arial" panose="020B0604020202020204" pitchFamily="34" charset="0"/>
              <a:buChar char="•"/>
            </a:pPr>
            <a:r>
              <a:rPr lang="en-US" sz="2400" dirty="0"/>
              <a:t>Controllers know policies in their domain but don’t know policies of other domains</a:t>
            </a:r>
          </a:p>
          <a:p>
            <a:pPr marL="285750" indent="-285750">
              <a:buFont typeface="Arial" panose="020B0604020202020204" pitchFamily="34" charset="0"/>
              <a:buChar char="•"/>
            </a:pPr>
            <a:r>
              <a:rPr lang="en-US" sz="2400" dirty="0"/>
              <a:t>Only recognized traffic accepted</a:t>
            </a:r>
          </a:p>
          <a:p>
            <a:pPr marL="285750" indent="-285750">
              <a:buFont typeface="Arial" panose="020B0604020202020204" pitchFamily="34" charset="0"/>
              <a:buChar char="•"/>
            </a:pPr>
            <a:r>
              <a:rPr lang="en-US" sz="2400" dirty="0"/>
              <a:t>Security controller asks each neighbor controller if it knows destination of the information</a:t>
            </a:r>
          </a:p>
          <a:p>
            <a:pPr marL="285750" indent="-285750">
              <a:buFont typeface="Arial" panose="020B0604020202020204" pitchFamily="34" charset="0"/>
              <a:buChar char="•"/>
            </a:pPr>
            <a:r>
              <a:rPr lang="en-US" sz="2400" dirty="0"/>
              <a:t>To open communication port, make request to SDN controller</a:t>
            </a:r>
          </a:p>
        </p:txBody>
      </p:sp>
    </p:spTree>
    <p:extLst>
      <p:ext uri="{BB962C8B-B14F-4D97-AF65-F5344CB8AC3E}">
        <p14:creationId xmlns:p14="http://schemas.microsoft.com/office/powerpoint/2010/main" val="10987743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943D51-1BA9-1C4C-8913-35CD64B55A90}"/>
              </a:ext>
            </a:extLst>
          </p:cNvPr>
          <p:cNvSpPr>
            <a:spLocks noGrp="1"/>
          </p:cNvSpPr>
          <p:nvPr>
            <p:ph type="title"/>
          </p:nvPr>
        </p:nvSpPr>
        <p:spPr>
          <a:xfrm>
            <a:off x="686834" y="1153572"/>
            <a:ext cx="3200400" cy="4461163"/>
          </a:xfrm>
        </p:spPr>
        <p:txBody>
          <a:bodyPr>
            <a:normAutofit/>
          </a:bodyPr>
          <a:lstStyle/>
          <a:p>
            <a:r>
              <a:rPr lang="en-US">
                <a:solidFill>
                  <a:srgbClr val="FFFFFF"/>
                </a:solidFill>
              </a:rPr>
              <a:t>Relation to 5G [2]</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D8EBCCA-6139-A840-8F41-2DCC66AA66F1}"/>
              </a:ext>
            </a:extLst>
          </p:cNvPr>
          <p:cNvSpPr>
            <a:spLocks noGrp="1"/>
          </p:cNvSpPr>
          <p:nvPr>
            <p:ph idx="1"/>
          </p:nvPr>
        </p:nvSpPr>
        <p:spPr>
          <a:xfrm>
            <a:off x="4447308" y="591344"/>
            <a:ext cx="6906491" cy="5585619"/>
          </a:xfrm>
        </p:spPr>
        <p:txBody>
          <a:bodyPr anchor="ctr">
            <a:normAutofit/>
          </a:bodyPr>
          <a:lstStyle/>
          <a:p>
            <a:r>
              <a:rPr lang="en-US" dirty="0"/>
              <a:t>Not only improve radio interface design</a:t>
            </a:r>
          </a:p>
          <a:p>
            <a:r>
              <a:rPr lang="en-US" dirty="0"/>
              <a:t>SDN and NFV enabling flexible and scalable architecture, adjusted to needs of several use cases, concurrently on same infrastructure</a:t>
            </a:r>
          </a:p>
          <a:p>
            <a:r>
              <a:rPr lang="en-US" dirty="0"/>
              <a:t>Network slices form appropriate subsets of network resources and settings</a:t>
            </a:r>
          </a:p>
          <a:p>
            <a:r>
              <a:rPr lang="en-US" dirty="0"/>
              <a:t>Incorporating SDN and NFV concepts</a:t>
            </a:r>
          </a:p>
        </p:txBody>
      </p:sp>
    </p:spTree>
    <p:extLst>
      <p:ext uri="{BB962C8B-B14F-4D97-AF65-F5344CB8AC3E}">
        <p14:creationId xmlns:p14="http://schemas.microsoft.com/office/powerpoint/2010/main" val="14499526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F5836-A837-4040-986B-88B464AFA0CB}"/>
              </a:ext>
            </a:extLst>
          </p:cNvPr>
          <p:cNvSpPr>
            <a:spLocks noGrp="1"/>
          </p:cNvSpPr>
          <p:nvPr>
            <p:ph type="title"/>
          </p:nvPr>
        </p:nvSpPr>
        <p:spPr>
          <a:xfrm>
            <a:off x="648929" y="629266"/>
            <a:ext cx="3505495" cy="1622321"/>
          </a:xfrm>
        </p:spPr>
        <p:txBody>
          <a:bodyPr>
            <a:normAutofit fontScale="90000"/>
          </a:bodyPr>
          <a:lstStyle/>
          <a:p>
            <a:r>
              <a:rPr lang="en-US" sz="3700" dirty="0"/>
              <a:t>Network Architecture for ultra-low latency [2]</a:t>
            </a:r>
          </a:p>
        </p:txBody>
      </p:sp>
      <p:sp>
        <p:nvSpPr>
          <p:cNvPr id="3" name="Content Placeholder 2">
            <a:extLst>
              <a:ext uri="{FF2B5EF4-FFF2-40B4-BE49-F238E27FC236}">
                <a16:creationId xmlns:a16="http://schemas.microsoft.com/office/drawing/2014/main" id="{83062118-D950-C944-BF4E-7B65C140B3BA}"/>
              </a:ext>
            </a:extLst>
          </p:cNvPr>
          <p:cNvSpPr>
            <a:spLocks noGrp="1"/>
          </p:cNvSpPr>
          <p:nvPr>
            <p:ph idx="1"/>
          </p:nvPr>
        </p:nvSpPr>
        <p:spPr>
          <a:xfrm>
            <a:off x="648931" y="2438400"/>
            <a:ext cx="3505494" cy="3785419"/>
          </a:xfrm>
        </p:spPr>
        <p:txBody>
          <a:bodyPr>
            <a:normAutofit lnSpcReduction="10000"/>
          </a:bodyPr>
          <a:lstStyle/>
          <a:p>
            <a:r>
              <a:rPr lang="en-US" sz="2000" dirty="0"/>
              <a:t>IoT wearing components manufactured at different production sites and transferred between sites and monitored</a:t>
            </a:r>
          </a:p>
          <a:p>
            <a:r>
              <a:rPr lang="en-US" sz="2000" dirty="0"/>
              <a:t>Heterogeneity of communication requirements</a:t>
            </a:r>
          </a:p>
          <a:p>
            <a:r>
              <a:rPr lang="en-US" sz="2000" dirty="0"/>
              <a:t>Variety of radio technologies and multiple Wi-Fi </a:t>
            </a:r>
          </a:p>
          <a:p>
            <a:r>
              <a:rPr lang="en-US" sz="2000" dirty="0"/>
              <a:t>Interoperability is key</a:t>
            </a:r>
          </a:p>
          <a:p>
            <a:r>
              <a:rPr lang="en-US" sz="2000" dirty="0"/>
              <a:t>Interfacing with as wide as possible SDN/NFV network architecture</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imeline&#10;&#10;Description automatically generated">
            <a:extLst>
              <a:ext uri="{FF2B5EF4-FFF2-40B4-BE49-F238E27FC236}">
                <a16:creationId xmlns:a16="http://schemas.microsoft.com/office/drawing/2014/main" id="{98E9D516-F859-EC4E-8872-1D6C9C25162E}"/>
              </a:ext>
            </a:extLst>
          </p:cNvPr>
          <p:cNvPicPr>
            <a:picLocks noChangeAspect="1"/>
          </p:cNvPicPr>
          <p:nvPr/>
        </p:nvPicPr>
        <p:blipFill>
          <a:blip r:embed="rId2"/>
          <a:stretch>
            <a:fillRect/>
          </a:stretch>
        </p:blipFill>
        <p:spPr>
          <a:xfrm>
            <a:off x="5405862" y="1561385"/>
            <a:ext cx="6019331" cy="3731984"/>
          </a:xfrm>
          <a:prstGeom prst="rect">
            <a:avLst/>
          </a:prstGeom>
          <a:effectLst/>
        </p:spPr>
      </p:pic>
    </p:spTree>
    <p:extLst>
      <p:ext uri="{BB962C8B-B14F-4D97-AF65-F5344CB8AC3E}">
        <p14:creationId xmlns:p14="http://schemas.microsoft.com/office/powerpoint/2010/main" val="26213823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E510-29F1-E943-885A-3F555BB7E186}"/>
              </a:ext>
            </a:extLst>
          </p:cNvPr>
          <p:cNvSpPr>
            <a:spLocks noGrp="1"/>
          </p:cNvSpPr>
          <p:nvPr>
            <p:ph type="title"/>
          </p:nvPr>
        </p:nvSpPr>
        <p:spPr/>
        <p:txBody>
          <a:bodyPr/>
          <a:lstStyle/>
          <a:p>
            <a:r>
              <a:rPr lang="en-US" dirty="0"/>
              <a:t>Research Challenges and Future Directions [1]</a:t>
            </a:r>
          </a:p>
        </p:txBody>
      </p:sp>
      <p:graphicFrame>
        <p:nvGraphicFramePr>
          <p:cNvPr id="5" name="Content Placeholder 2">
            <a:extLst>
              <a:ext uri="{FF2B5EF4-FFF2-40B4-BE49-F238E27FC236}">
                <a16:creationId xmlns:a16="http://schemas.microsoft.com/office/drawing/2014/main" id="{EBF0601A-2A00-4157-A05D-D3614C6502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04375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40B047-732C-1B4A-9F9A-19756CFC6E05}"/>
              </a:ext>
            </a:extLst>
          </p:cNvPr>
          <p:cNvSpPr>
            <a:spLocks noGrp="1"/>
          </p:cNvSpPr>
          <p:nvPr>
            <p:ph type="title"/>
          </p:nvPr>
        </p:nvSpPr>
        <p:spPr>
          <a:xfrm>
            <a:off x="841248" y="548640"/>
            <a:ext cx="3600860" cy="5431536"/>
          </a:xfrm>
        </p:spPr>
        <p:txBody>
          <a:bodyPr>
            <a:normAutofit/>
          </a:bodyPr>
          <a:lstStyle/>
          <a:p>
            <a:r>
              <a:rPr lang="en-US" sz="5400" dirty="0"/>
              <a:t>In Detail Research Challenges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D1B386-28E5-8D41-BDB9-4CACD903CCFF}"/>
              </a:ext>
            </a:extLst>
          </p:cNvPr>
          <p:cNvSpPr>
            <a:spLocks noGrp="1"/>
          </p:cNvSpPr>
          <p:nvPr>
            <p:ph idx="1"/>
          </p:nvPr>
        </p:nvSpPr>
        <p:spPr>
          <a:xfrm>
            <a:off x="5126418" y="552090"/>
            <a:ext cx="6224335" cy="5848709"/>
          </a:xfrm>
        </p:spPr>
        <p:txBody>
          <a:bodyPr anchor="ctr">
            <a:noAutofit/>
          </a:bodyPr>
          <a:lstStyle/>
          <a:p>
            <a:r>
              <a:rPr lang="en-US" sz="2400" dirty="0"/>
              <a:t>Scalability – introducing new devices without compromising quality</a:t>
            </a:r>
          </a:p>
          <a:p>
            <a:r>
              <a:rPr lang="en-US" sz="2400" dirty="0"/>
              <a:t>Network Management - massive number of connected devices and diversity pose major management requirements</a:t>
            </a:r>
          </a:p>
          <a:p>
            <a:r>
              <a:rPr lang="en-US" sz="2400" dirty="0"/>
              <a:t>Interoperability and Heterogeneity – seamless end-to-end interoperability between different network technologies</a:t>
            </a:r>
          </a:p>
          <a:p>
            <a:r>
              <a:rPr lang="en-US" sz="2400" dirty="0"/>
              <a:t>Security and Privacy – fundamental challenge due to heterogeneity, physical accessibility, openness of system</a:t>
            </a:r>
          </a:p>
          <a:p>
            <a:r>
              <a:rPr lang="en-US" sz="2400" dirty="0"/>
              <a:t>Network Mobility and Coverage – ensure users are connected anywhere and provided with their service requirements while on the move</a:t>
            </a:r>
          </a:p>
          <a:p>
            <a:r>
              <a:rPr lang="en-US" sz="2400" dirty="0"/>
              <a:t>Network Congestion and Overload – ability to accommodate the huge traffic due to massive number of devices</a:t>
            </a:r>
          </a:p>
        </p:txBody>
      </p:sp>
    </p:spTree>
    <p:extLst>
      <p:ext uri="{BB962C8B-B14F-4D97-AF65-F5344CB8AC3E}">
        <p14:creationId xmlns:p14="http://schemas.microsoft.com/office/powerpoint/2010/main" val="2548924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CBF75-506C-9E41-8F03-9C85DF36695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ABD9BF0-B21E-034C-AC94-59A2F3DBD641}"/>
              </a:ext>
            </a:extLst>
          </p:cNvPr>
          <p:cNvSpPr>
            <a:spLocks noGrp="1"/>
          </p:cNvSpPr>
          <p:nvPr>
            <p:ph idx="1"/>
          </p:nvPr>
        </p:nvSpPr>
        <p:spPr/>
        <p:txBody>
          <a:bodyPr>
            <a:normAutofit fontScale="85000" lnSpcReduction="20000"/>
          </a:bodyPr>
          <a:lstStyle/>
          <a:p>
            <a:r>
              <a:rPr lang="en-US" dirty="0"/>
              <a:t>[1] G. A. </a:t>
            </a:r>
            <a:r>
              <a:rPr lang="en-US" dirty="0" err="1"/>
              <a:t>Akpakwu</a:t>
            </a:r>
            <a:r>
              <a:rPr lang="en-US" dirty="0"/>
              <a:t>, B. J. Silva, G. P. Hancke and A. M. Abu-Mahfouz, "A Survey on 5G Networks for the Internet of Things: Communication Technologies and Challenges," in IEEE Access, vol. 6, pp. 3619-3647, 2018, </a:t>
            </a:r>
            <a:r>
              <a:rPr lang="en-US" dirty="0" err="1"/>
              <a:t>doi</a:t>
            </a:r>
            <a:r>
              <a:rPr lang="en-US" dirty="0"/>
              <a:t>: 10.1109/ACCESS.2017.2779844.</a:t>
            </a:r>
          </a:p>
          <a:p>
            <a:r>
              <a:rPr lang="en-US" dirty="0"/>
              <a:t>[2] P. Schulz et al., "Latency Critical IoT Applications in 5G: Perspective on the Design of Radio Interface and Network Architecture," in IEEE Communications Magazine, vol. 55, no. 2, pp. 70-78, February 2017, </a:t>
            </a:r>
            <a:r>
              <a:rPr lang="en-US" dirty="0" err="1"/>
              <a:t>doi</a:t>
            </a:r>
            <a:r>
              <a:rPr lang="en-US" dirty="0"/>
              <a:t>: 10.1109/MCOM.2017.1600435CM.</a:t>
            </a:r>
          </a:p>
          <a:p>
            <a:r>
              <a:rPr lang="en-US" dirty="0"/>
              <a:t>[3] W. Shang et al., "Named Data Networking of Things (Invited Paper)," 2016 IEEE First International Conference on Internet-of-Things Design and Implementation (</a:t>
            </a:r>
            <a:r>
              <a:rPr lang="en-US" dirty="0" err="1"/>
              <a:t>IoTDI</a:t>
            </a:r>
            <a:r>
              <a:rPr lang="en-US" dirty="0"/>
              <a:t>), 2016, pp. 117-128, </a:t>
            </a:r>
            <a:r>
              <a:rPr lang="en-US" dirty="0" err="1"/>
              <a:t>doi</a:t>
            </a:r>
            <a:r>
              <a:rPr lang="en-US" dirty="0"/>
              <a:t>: 10.1109/IoTDI.2015.44.</a:t>
            </a:r>
          </a:p>
          <a:p>
            <a:r>
              <a:rPr lang="en-US" dirty="0"/>
              <a:t>[4] O. </a:t>
            </a:r>
            <a:r>
              <a:rPr lang="en-US" dirty="0" err="1"/>
              <a:t>Flauzac</a:t>
            </a:r>
            <a:r>
              <a:rPr lang="en-US" dirty="0"/>
              <a:t>, C. González, A. </a:t>
            </a:r>
            <a:r>
              <a:rPr lang="en-US" dirty="0" err="1"/>
              <a:t>Hachani</a:t>
            </a:r>
            <a:r>
              <a:rPr lang="en-US" dirty="0"/>
              <a:t> and F. </a:t>
            </a:r>
            <a:r>
              <a:rPr lang="en-US" dirty="0" err="1"/>
              <a:t>Nolot</a:t>
            </a:r>
            <a:r>
              <a:rPr lang="en-US" dirty="0"/>
              <a:t>, "SDN Based Architecture for IoT and Improvement of the Security," 2015 IEEE 29th International Conference on Advanced Information Networking and Applications Workshops, 2015, pp. 688-693, </a:t>
            </a:r>
            <a:r>
              <a:rPr lang="en-US" dirty="0" err="1"/>
              <a:t>doi</a:t>
            </a:r>
            <a:r>
              <a:rPr lang="en-US" dirty="0"/>
              <a:t>: 10.1109/WAINA.2015.110.</a:t>
            </a:r>
          </a:p>
        </p:txBody>
      </p:sp>
    </p:spTree>
    <p:extLst>
      <p:ext uri="{BB962C8B-B14F-4D97-AF65-F5344CB8AC3E}">
        <p14:creationId xmlns:p14="http://schemas.microsoft.com/office/powerpoint/2010/main" val="3455890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1F68E4-69AD-5E42-B005-84C3EBA3DFA8}"/>
              </a:ext>
            </a:extLst>
          </p:cNvPr>
          <p:cNvSpPr>
            <a:spLocks noGrp="1"/>
          </p:cNvSpPr>
          <p:nvPr>
            <p:ph type="title"/>
          </p:nvPr>
        </p:nvSpPr>
        <p:spPr>
          <a:xfrm>
            <a:off x="524741" y="620392"/>
            <a:ext cx="3808268" cy="5504688"/>
          </a:xfrm>
        </p:spPr>
        <p:txBody>
          <a:bodyPr>
            <a:normAutofit/>
          </a:bodyPr>
          <a:lstStyle/>
          <a:p>
            <a:r>
              <a:rPr lang="en-US" sz="4700" dirty="0">
                <a:solidFill>
                  <a:schemeClr val="bg1"/>
                </a:solidFill>
              </a:rPr>
              <a:t>IoT Application Requirements [1]</a:t>
            </a:r>
          </a:p>
        </p:txBody>
      </p:sp>
      <p:graphicFrame>
        <p:nvGraphicFramePr>
          <p:cNvPr id="5" name="Content Placeholder 2">
            <a:extLst>
              <a:ext uri="{FF2B5EF4-FFF2-40B4-BE49-F238E27FC236}">
                <a16:creationId xmlns:a16="http://schemas.microsoft.com/office/drawing/2014/main" id="{D1EB23C2-3229-4A00-AA82-E45AF42DE4EB}"/>
              </a:ext>
            </a:extLst>
          </p:cNvPr>
          <p:cNvGraphicFramePr>
            <a:graphicFrameLocks noGrp="1"/>
          </p:cNvGraphicFramePr>
          <p:nvPr>
            <p:ph idx="1"/>
            <p:extLst>
              <p:ext uri="{D42A27DB-BD31-4B8C-83A1-F6EECF244321}">
                <p14:modId xmlns:p14="http://schemas.microsoft.com/office/powerpoint/2010/main" val="902677967"/>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599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19DBF7-6D0B-F347-9CCA-CFFF6300B9B3}"/>
              </a:ext>
            </a:extLst>
          </p:cNvPr>
          <p:cNvSpPr>
            <a:spLocks noGrp="1"/>
          </p:cNvSpPr>
          <p:nvPr>
            <p:ph type="title"/>
          </p:nvPr>
        </p:nvSpPr>
        <p:spPr>
          <a:xfrm>
            <a:off x="572493" y="238539"/>
            <a:ext cx="11018520" cy="1434415"/>
          </a:xfrm>
        </p:spPr>
        <p:txBody>
          <a:bodyPr anchor="b">
            <a:normAutofit/>
          </a:bodyPr>
          <a:lstStyle/>
          <a:p>
            <a:r>
              <a:rPr lang="en-US" sz="5400"/>
              <a:t>Smart Home</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BE182F-D354-BB4A-BD73-7FB80650B7BA}"/>
              </a:ext>
            </a:extLst>
          </p:cNvPr>
          <p:cNvSpPr>
            <a:spLocks noGrp="1"/>
          </p:cNvSpPr>
          <p:nvPr>
            <p:ph idx="1"/>
          </p:nvPr>
        </p:nvSpPr>
        <p:spPr>
          <a:xfrm>
            <a:off x="572492" y="2071316"/>
            <a:ext cx="7103165" cy="4119172"/>
          </a:xfrm>
        </p:spPr>
        <p:txBody>
          <a:bodyPr anchor="t">
            <a:noAutofit/>
          </a:bodyPr>
          <a:lstStyle/>
          <a:p>
            <a:r>
              <a:rPr lang="en-US" sz="2400" dirty="0"/>
              <a:t>Devices connected to internet and decisions are autonomously based on sensor info</a:t>
            </a:r>
          </a:p>
          <a:p>
            <a:r>
              <a:rPr lang="en-US" sz="2400" dirty="0"/>
              <a:t>For example, potentially switch appliance ON or OFF over internet to preserve energy</a:t>
            </a:r>
          </a:p>
          <a:p>
            <a:r>
              <a:rPr lang="en-US" sz="2400" dirty="0"/>
              <a:t>Communicate regularly with environment (internal and external)</a:t>
            </a:r>
          </a:p>
          <a:p>
            <a:r>
              <a:rPr lang="en-US" sz="2400" dirty="0"/>
              <a:t>Internal: internet connected smart devices and home appliances</a:t>
            </a:r>
          </a:p>
          <a:p>
            <a:r>
              <a:rPr lang="en-US" sz="2400" dirty="0"/>
              <a:t>External: not in control of smart home (like smart grid entities)</a:t>
            </a:r>
          </a:p>
          <a:p>
            <a:r>
              <a:rPr lang="en-US" sz="2400" dirty="0"/>
              <a:t>ZigBee most popular standard</a:t>
            </a:r>
          </a:p>
          <a:p>
            <a:r>
              <a:rPr lang="en-US" sz="2400" dirty="0"/>
              <a:t>Main application domain</a:t>
            </a:r>
          </a:p>
        </p:txBody>
      </p:sp>
      <p:pic>
        <p:nvPicPr>
          <p:cNvPr id="5" name="Picture 4" descr="Sphere of mesh and nodes">
            <a:extLst>
              <a:ext uri="{FF2B5EF4-FFF2-40B4-BE49-F238E27FC236}">
                <a16:creationId xmlns:a16="http://schemas.microsoft.com/office/drawing/2014/main" id="{9BE545A7-D089-4EEC-B048-EB50ED2C3C26}"/>
              </a:ext>
            </a:extLst>
          </p:cNvPr>
          <p:cNvPicPr>
            <a:picLocks noChangeAspect="1"/>
          </p:cNvPicPr>
          <p:nvPr/>
        </p:nvPicPr>
        <p:blipFill rotWithShape="1">
          <a:blip r:embed="rId2"/>
          <a:srcRect l="27846"/>
          <a:stretch/>
        </p:blipFill>
        <p:spPr>
          <a:xfrm>
            <a:off x="7675658" y="2093976"/>
            <a:ext cx="3941064" cy="4096512"/>
          </a:xfrm>
          <a:prstGeom prst="rect">
            <a:avLst/>
          </a:prstGeom>
        </p:spPr>
      </p:pic>
    </p:spTree>
    <p:extLst>
      <p:ext uri="{BB962C8B-B14F-4D97-AF65-F5344CB8AC3E}">
        <p14:creationId xmlns:p14="http://schemas.microsoft.com/office/powerpoint/2010/main" val="3181759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74AE31-F0B5-2C4A-89F2-0BDA7AE37408}"/>
              </a:ext>
            </a:extLst>
          </p:cNvPr>
          <p:cNvSpPr>
            <a:spLocks noGrp="1"/>
          </p:cNvSpPr>
          <p:nvPr>
            <p:ph type="title"/>
          </p:nvPr>
        </p:nvSpPr>
        <p:spPr>
          <a:xfrm>
            <a:off x="572493" y="238539"/>
            <a:ext cx="11018520" cy="1434415"/>
          </a:xfrm>
        </p:spPr>
        <p:txBody>
          <a:bodyPr anchor="b">
            <a:normAutofit/>
          </a:bodyPr>
          <a:lstStyle/>
          <a:p>
            <a:r>
              <a:rPr lang="en-US" sz="5400"/>
              <a:t>Intelligent Transportation System</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6E0F670-A91A-534C-B7BD-1F228F990702}"/>
              </a:ext>
            </a:extLst>
          </p:cNvPr>
          <p:cNvSpPr>
            <a:spLocks noGrp="1"/>
          </p:cNvSpPr>
          <p:nvPr>
            <p:ph idx="1"/>
          </p:nvPr>
        </p:nvSpPr>
        <p:spPr>
          <a:xfrm>
            <a:off x="572492" y="2093976"/>
            <a:ext cx="7103165" cy="4096512"/>
          </a:xfrm>
        </p:spPr>
        <p:txBody>
          <a:bodyPr anchor="t">
            <a:noAutofit/>
          </a:bodyPr>
          <a:lstStyle/>
          <a:p>
            <a:r>
              <a:rPr lang="en-US" sz="2400"/>
              <a:t>Ensure transportation network efficiently monitored and controlled</a:t>
            </a:r>
          </a:p>
          <a:p>
            <a:r>
              <a:rPr lang="en-US" sz="2400"/>
              <a:t>Uses lots of network components such as vehicle subsystem (GPS), radio frequency identification reader, on board unit, ITS monitoring unit, station subsystem (road-side equipment), security subsystem</a:t>
            </a:r>
          </a:p>
          <a:p>
            <a:r>
              <a:rPr lang="en-US" sz="2400"/>
              <a:t>Overall goal to ensure that system reliability, availability, efficiency, and safety of transportation network are guaranteed</a:t>
            </a:r>
          </a:p>
          <a:p>
            <a:r>
              <a:rPr lang="en-US" sz="2400"/>
              <a:t>Research involves autonomous cars</a:t>
            </a:r>
          </a:p>
          <a:p>
            <a:r>
              <a:rPr lang="en-US" sz="2400"/>
              <a:t>Working on development of vehicle-to-vehicle communication</a:t>
            </a:r>
          </a:p>
        </p:txBody>
      </p:sp>
      <p:pic>
        <p:nvPicPr>
          <p:cNvPr id="5" name="Picture 4" descr="High speed train with motion blur effect">
            <a:extLst>
              <a:ext uri="{FF2B5EF4-FFF2-40B4-BE49-F238E27FC236}">
                <a16:creationId xmlns:a16="http://schemas.microsoft.com/office/drawing/2014/main" id="{1982AE1C-22BE-4598-86F1-F97FC61D141D}"/>
              </a:ext>
            </a:extLst>
          </p:cNvPr>
          <p:cNvPicPr>
            <a:picLocks noChangeAspect="1"/>
          </p:cNvPicPr>
          <p:nvPr/>
        </p:nvPicPr>
        <p:blipFill rotWithShape="1">
          <a:blip r:embed="rId3"/>
          <a:srcRect l="4509" r="31275" b="2"/>
          <a:stretch/>
        </p:blipFill>
        <p:spPr>
          <a:xfrm>
            <a:off x="7675658" y="2093976"/>
            <a:ext cx="3941064" cy="4096512"/>
          </a:xfrm>
          <a:prstGeom prst="rect">
            <a:avLst/>
          </a:prstGeom>
        </p:spPr>
      </p:pic>
    </p:spTree>
    <p:extLst>
      <p:ext uri="{BB962C8B-B14F-4D97-AF65-F5344CB8AC3E}">
        <p14:creationId xmlns:p14="http://schemas.microsoft.com/office/powerpoint/2010/main" val="39321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D5DEE-763F-FE48-8122-A3872180FA52}"/>
              </a:ext>
            </a:extLst>
          </p:cNvPr>
          <p:cNvSpPr>
            <a:spLocks noGrp="1"/>
          </p:cNvSpPr>
          <p:nvPr>
            <p:ph type="title"/>
          </p:nvPr>
        </p:nvSpPr>
        <p:spPr>
          <a:xfrm>
            <a:off x="1653363" y="365760"/>
            <a:ext cx="9367203" cy="1188720"/>
          </a:xfrm>
        </p:spPr>
        <p:txBody>
          <a:bodyPr>
            <a:normAutofit/>
          </a:bodyPr>
          <a:lstStyle/>
          <a:p>
            <a:r>
              <a:rPr lang="en-US" dirty="0"/>
              <a:t>Industrial</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113197F-242B-314C-92B3-8193FE7F44D6}"/>
              </a:ext>
            </a:extLst>
          </p:cNvPr>
          <p:cNvSpPr>
            <a:spLocks noGrp="1"/>
          </p:cNvSpPr>
          <p:nvPr>
            <p:ph idx="1"/>
          </p:nvPr>
        </p:nvSpPr>
        <p:spPr>
          <a:xfrm>
            <a:off x="1653363" y="2176272"/>
            <a:ext cx="9367204" cy="4041648"/>
          </a:xfrm>
        </p:spPr>
        <p:txBody>
          <a:bodyPr anchor="t">
            <a:normAutofit/>
          </a:bodyPr>
          <a:lstStyle/>
          <a:p>
            <a:r>
              <a:rPr lang="en-US" sz="2400" dirty="0"/>
              <a:t>Data reliability is key and needs to be high (not necessary for smart home and ITS)</a:t>
            </a:r>
          </a:p>
          <a:p>
            <a:r>
              <a:rPr lang="en-US" sz="2400" dirty="0"/>
              <a:t>Strict time constraints, low latency and jitter for applications like motion control</a:t>
            </a:r>
          </a:p>
          <a:p>
            <a:r>
              <a:rPr lang="en-US" sz="2400" dirty="0"/>
              <a:t>Low-power wireless networks can’t fulfill requirements of high reliability and small energy consumption</a:t>
            </a:r>
          </a:p>
          <a:p>
            <a:r>
              <a:rPr lang="en-US" sz="2400" dirty="0"/>
              <a:t>IP protocol stack for end-to-end not adapted to requirements of constrained devices</a:t>
            </a:r>
          </a:p>
          <a:p>
            <a:r>
              <a:rPr lang="en-US" sz="2400" dirty="0"/>
              <a:t>Proprietary solutions which limit interoperability, while other domains use standardized protocols more extensively</a:t>
            </a:r>
          </a:p>
        </p:txBody>
      </p:sp>
    </p:spTree>
    <p:extLst>
      <p:ext uri="{BB962C8B-B14F-4D97-AF65-F5344CB8AC3E}">
        <p14:creationId xmlns:p14="http://schemas.microsoft.com/office/powerpoint/2010/main" val="3678484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7135CCD-56E6-E345-8A25-E3DB219C833F}"/>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Smart Healthcare</a:t>
            </a:r>
          </a:p>
        </p:txBody>
      </p:sp>
      <p:sp>
        <p:nvSpPr>
          <p:cNvPr id="3" name="Content Placeholder 2">
            <a:extLst>
              <a:ext uri="{FF2B5EF4-FFF2-40B4-BE49-F238E27FC236}">
                <a16:creationId xmlns:a16="http://schemas.microsoft.com/office/drawing/2014/main" id="{FCE88068-4566-1F40-90E8-18460BAB8377}"/>
              </a:ext>
            </a:extLst>
          </p:cNvPr>
          <p:cNvSpPr>
            <a:spLocks noGrp="1"/>
          </p:cNvSpPr>
          <p:nvPr>
            <p:ph idx="1"/>
          </p:nvPr>
        </p:nvSpPr>
        <p:spPr>
          <a:xfrm>
            <a:off x="1367624" y="2490436"/>
            <a:ext cx="9708995" cy="3567173"/>
          </a:xfrm>
        </p:spPr>
        <p:txBody>
          <a:bodyPr anchor="ctr">
            <a:normAutofit/>
          </a:bodyPr>
          <a:lstStyle/>
          <a:p>
            <a:r>
              <a:rPr lang="en-US" sz="2400"/>
              <a:t>Connected healthcare: sensors attached to patients to collect medical data and vital signs to diagnose conditions, track progress, and indicate anomalies directly to healthcare provider</a:t>
            </a:r>
          </a:p>
          <a:p>
            <a:r>
              <a:rPr lang="en-US" sz="2400"/>
              <a:t>Reduces human intervention</a:t>
            </a:r>
          </a:p>
          <a:p>
            <a:r>
              <a:rPr lang="en-US" sz="2400"/>
              <a:t>Simplifies process of collecting patient data</a:t>
            </a:r>
          </a:p>
          <a:p>
            <a:r>
              <a:rPr lang="en-US" sz="2400"/>
              <a:t>Provides lots of quantity of data to advance scientific studies in disease cures and diagnosis</a:t>
            </a:r>
          </a:p>
          <a:p>
            <a:r>
              <a:rPr lang="en-US" sz="2400"/>
              <a:t>Example: tracking hand washing via IBM’s RFID technology</a:t>
            </a:r>
          </a:p>
        </p:txBody>
      </p:sp>
    </p:spTree>
    <p:extLst>
      <p:ext uri="{BB962C8B-B14F-4D97-AF65-F5344CB8AC3E}">
        <p14:creationId xmlns:p14="http://schemas.microsoft.com/office/powerpoint/2010/main" val="23755343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1128</TotalTime>
  <Words>2670</Words>
  <Application>Microsoft Macintosh PowerPoint</Application>
  <PresentationFormat>Widescreen</PresentationFormat>
  <Paragraphs>298</Paragraphs>
  <Slides>47</Slides>
  <Notes>12</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IoT and 5G</vt:lpstr>
      <vt:lpstr>Research Question</vt:lpstr>
      <vt:lpstr>Problem Statement</vt:lpstr>
      <vt:lpstr>Overview</vt:lpstr>
      <vt:lpstr>IoT Application Requirements [1]</vt:lpstr>
      <vt:lpstr>Smart Home</vt:lpstr>
      <vt:lpstr>Intelligent Transportation System</vt:lpstr>
      <vt:lpstr>Industrial</vt:lpstr>
      <vt:lpstr>Smart Healthcare</vt:lpstr>
      <vt:lpstr>Overview of typical characteristics/requirements of IoT application [1]</vt:lpstr>
      <vt:lpstr>Latency and 5G</vt:lpstr>
      <vt:lpstr>Latency Critical IoT Use Cases and Requirements [2]</vt:lpstr>
      <vt:lpstr>Latency Critical Use Cases Continued</vt:lpstr>
      <vt:lpstr>Latency Critical Use Cases Continued</vt:lpstr>
      <vt:lpstr>Latency Critical Use Cases Continued</vt:lpstr>
      <vt:lpstr>PowerPoint Presentation</vt:lpstr>
      <vt:lpstr>IoT Design Requirements [1]</vt:lpstr>
      <vt:lpstr>IoT Challenges [3]</vt:lpstr>
      <vt:lpstr>Complex Solutions to Simple Communication Needs</vt:lpstr>
      <vt:lpstr>Limitations of Channel and Session Based Security</vt:lpstr>
      <vt:lpstr>Poor Integration of Local Communication</vt:lpstr>
      <vt:lpstr>Existing IoT Communication Networks [1]</vt:lpstr>
      <vt:lpstr>LoRa</vt:lpstr>
      <vt:lpstr>Existing IoT Communication Networks [1]</vt:lpstr>
      <vt:lpstr>Cellular Networks</vt:lpstr>
      <vt:lpstr>5G</vt:lpstr>
      <vt:lpstr>Cellular Technology [1]</vt:lpstr>
      <vt:lpstr>Network Enabler for the Internet of Things [1]</vt:lpstr>
      <vt:lpstr>Software Defined Wireless Sensor Networks</vt:lpstr>
      <vt:lpstr>Software Defined Wireless Sensor Networks Continued</vt:lpstr>
      <vt:lpstr>Network Function Virtualization</vt:lpstr>
      <vt:lpstr>Source: CodiLime.com</vt:lpstr>
      <vt:lpstr>Cognitive Radio Networks</vt:lpstr>
      <vt:lpstr>NDN</vt:lpstr>
      <vt:lpstr>Applying NDN Architecture to IoT [3]</vt:lpstr>
      <vt:lpstr>Applying NDN Architecture to IoT Continued</vt:lpstr>
      <vt:lpstr>Achieving IoT Framework Functionality [3]</vt:lpstr>
      <vt:lpstr>SDN</vt:lpstr>
      <vt:lpstr>The Software Defined Network [4]</vt:lpstr>
      <vt:lpstr>SDN Based Ad-Hoc Architecture [4]</vt:lpstr>
      <vt:lpstr>SDN Based Architecture for IoT [4]</vt:lpstr>
      <vt:lpstr> Distributed SDN Security Solution [4]</vt:lpstr>
      <vt:lpstr>Relation to 5G [2]</vt:lpstr>
      <vt:lpstr>Network Architecture for ultra-low latency [2]</vt:lpstr>
      <vt:lpstr>Research Challenges and Future Directions [1]</vt:lpstr>
      <vt:lpstr>In Detail Research Challenges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Sontowski, Sina (ssontowsk42)</dc:creator>
  <cp:lastModifiedBy>Sontowski, Sina (ssontowsk42)</cp:lastModifiedBy>
  <cp:revision>27</cp:revision>
  <dcterms:created xsi:type="dcterms:W3CDTF">2021-10-18T17:04:27Z</dcterms:created>
  <dcterms:modified xsi:type="dcterms:W3CDTF">2021-10-20T20:30:24Z</dcterms:modified>
</cp:coreProperties>
</file>